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29" r:id="rId4"/>
    <p:sldId id="332" r:id="rId5"/>
    <p:sldId id="333" r:id="rId6"/>
    <p:sldId id="334" r:id="rId7"/>
    <p:sldId id="336" r:id="rId8"/>
    <p:sldId id="335" r:id="rId9"/>
    <p:sldId id="346" r:id="rId10"/>
    <p:sldId id="347" r:id="rId11"/>
    <p:sldId id="338" r:id="rId12"/>
    <p:sldId id="339" r:id="rId13"/>
    <p:sldId id="340" r:id="rId14"/>
    <p:sldId id="342" r:id="rId15"/>
    <p:sldId id="343" r:id="rId16"/>
    <p:sldId id="344" r:id="rId17"/>
    <p:sldId id="345" r:id="rId18"/>
    <p:sldId id="348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28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137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B7339-5D6D-BC4F-AA2C-610243F859E3}" type="doc">
      <dgm:prSet loTypeId="urn:microsoft.com/office/officeart/2008/layout/HalfCircle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C97BF98-B804-194D-848D-0719D8CA6023}">
      <dgm:prSet phldrT="[Text]" custT="1"/>
      <dgm:spPr/>
      <dgm:t>
        <a:bodyPr/>
        <a:lstStyle/>
        <a:p>
          <a:r>
            <a:rPr lang="fr-FR" sz="1800" b="1" dirty="0" smtClean="0">
              <a:solidFill>
                <a:schemeClr val="bg1">
                  <a:lumMod val="75000"/>
                </a:schemeClr>
              </a:solidFill>
            </a:rPr>
            <a:t>()</a:t>
          </a:r>
          <a:endParaRPr lang="fr-FR" sz="1800" b="1" dirty="0">
            <a:solidFill>
              <a:schemeClr val="bg1">
                <a:lumMod val="75000"/>
              </a:schemeClr>
            </a:solidFill>
          </a:endParaRPr>
        </a:p>
      </dgm:t>
    </dgm:pt>
    <dgm:pt modelId="{82F6F1F9-4A7C-C144-B924-71D7B9DB7ED8}" type="parTrans" cxnId="{FE26B780-A3F7-0645-82EA-C0C493CCE580}">
      <dgm:prSet/>
      <dgm:spPr/>
      <dgm:t>
        <a:bodyPr/>
        <a:lstStyle/>
        <a:p>
          <a:endParaRPr lang="fr-FR"/>
        </a:p>
      </dgm:t>
    </dgm:pt>
    <dgm:pt modelId="{E6F53E51-E73A-B141-A5D9-53E4F578E385}" type="sibTrans" cxnId="{FE26B780-A3F7-0645-82EA-C0C493CCE580}">
      <dgm:prSet/>
      <dgm:spPr/>
      <dgm:t>
        <a:bodyPr/>
        <a:lstStyle/>
        <a:p>
          <a:endParaRPr lang="fr-FR"/>
        </a:p>
      </dgm:t>
    </dgm:pt>
    <dgm:pt modelId="{FCAB5F31-C55F-804C-BA2C-F317B7E792C0}" type="asst">
      <dgm:prSet phldrT="[Text]" custT="1"/>
      <dgm:spPr/>
      <dgm:t>
        <a:bodyPr/>
        <a:lstStyle/>
        <a:p>
          <a:r>
            <a:rPr lang="fr-FR" sz="1800" b="1" dirty="0" smtClean="0">
              <a:solidFill>
                <a:schemeClr val="accent2"/>
              </a:solidFill>
            </a:rPr>
            <a:t>.</a:t>
          </a:r>
          <a:r>
            <a:rPr lang="fr-FR" sz="1800" b="1" dirty="0" err="1" smtClean="0">
              <a:solidFill>
                <a:schemeClr val="accent2"/>
              </a:solidFill>
            </a:rPr>
            <a:t>org</a:t>
          </a:r>
          <a:endParaRPr lang="fr-FR" sz="1800" b="1" dirty="0">
            <a:solidFill>
              <a:schemeClr val="accent2"/>
            </a:solidFill>
          </a:endParaRPr>
        </a:p>
      </dgm:t>
    </dgm:pt>
    <dgm:pt modelId="{2F23045F-0D2F-C741-A099-A4A1305A3776}" type="parTrans" cxnId="{23E7EDBE-7C41-FC4F-8AE6-E7BD15BA9C09}">
      <dgm:prSet/>
      <dgm:spPr/>
      <dgm:t>
        <a:bodyPr/>
        <a:lstStyle/>
        <a:p>
          <a:endParaRPr lang="fr-FR" sz="2800" b="1"/>
        </a:p>
      </dgm:t>
    </dgm:pt>
    <dgm:pt modelId="{F7004CF0-00BC-534D-8F61-DCF2092FBC7A}" type="sibTrans" cxnId="{23E7EDBE-7C41-FC4F-8AE6-E7BD15BA9C09}">
      <dgm:prSet/>
      <dgm:spPr/>
      <dgm:t>
        <a:bodyPr/>
        <a:lstStyle/>
        <a:p>
          <a:endParaRPr lang="fr-FR"/>
        </a:p>
      </dgm:t>
    </dgm:pt>
    <dgm:pt modelId="{C42EECFD-3141-5543-93F3-DBE638AE71D8}" type="asst">
      <dgm:prSet phldrT="[Text]" custT="1"/>
      <dgm:spPr/>
      <dgm:t>
        <a:bodyPr/>
        <a:lstStyle/>
        <a:p>
          <a:r>
            <a:rPr lang="fr-FR" sz="1800" b="1" dirty="0" err="1" smtClean="0">
              <a:solidFill>
                <a:srgbClr val="FF6600"/>
              </a:solidFill>
            </a:rPr>
            <a:t>acme</a:t>
          </a:r>
          <a:r>
            <a:rPr lang="fr-FR" sz="1800" b="1" dirty="0" err="1" smtClean="0">
              <a:solidFill>
                <a:srgbClr val="8F66CB"/>
              </a:solidFill>
            </a:rPr>
            <a:t>.com</a:t>
          </a:r>
          <a:endParaRPr lang="fr-FR" sz="1800" b="1" dirty="0">
            <a:solidFill>
              <a:srgbClr val="8F66CB"/>
            </a:solidFill>
          </a:endParaRPr>
        </a:p>
      </dgm:t>
    </dgm:pt>
    <dgm:pt modelId="{2F785FB8-9086-7C42-BDC6-1ED56F80CF16}" type="parTrans" cxnId="{47ABFF4C-B961-D44F-972F-8A76B6896EEC}">
      <dgm:prSet/>
      <dgm:spPr/>
      <dgm:t>
        <a:bodyPr/>
        <a:lstStyle/>
        <a:p>
          <a:endParaRPr lang="fr-FR" sz="2800" b="1"/>
        </a:p>
      </dgm:t>
    </dgm:pt>
    <dgm:pt modelId="{CFF4A512-D316-B045-BDE6-85448A1A1EC1}" type="sibTrans" cxnId="{47ABFF4C-B961-D44F-972F-8A76B6896EEC}">
      <dgm:prSet/>
      <dgm:spPr/>
      <dgm:t>
        <a:bodyPr/>
        <a:lstStyle/>
        <a:p>
          <a:endParaRPr lang="fr-FR"/>
        </a:p>
      </dgm:t>
    </dgm:pt>
    <dgm:pt modelId="{C479122B-12B7-4345-9688-36D1122E08E7}" type="asst">
      <dgm:prSet phldrT="[Text]" custT="1"/>
      <dgm:spPr/>
      <dgm:t>
        <a:bodyPr/>
        <a:lstStyle/>
        <a:p>
          <a:r>
            <a:rPr lang="fr-FR" sz="1800" b="1" dirty="0" err="1" smtClean="0"/>
            <a:t>Societe</a:t>
          </a:r>
          <a:r>
            <a:rPr lang="fr-FR" sz="1800" b="1" dirty="0" err="1" smtClean="0">
              <a:solidFill>
                <a:srgbClr val="8F66CB"/>
              </a:solidFill>
            </a:rPr>
            <a:t>.com</a:t>
          </a:r>
          <a:endParaRPr lang="fr-FR" sz="1800" b="1" dirty="0">
            <a:solidFill>
              <a:srgbClr val="8F66CB"/>
            </a:solidFill>
          </a:endParaRPr>
        </a:p>
      </dgm:t>
    </dgm:pt>
    <dgm:pt modelId="{AC50A36D-F3CD-0743-B62B-FF5F7E4271A7}" type="parTrans" cxnId="{04CA4D48-4000-3640-B0BC-C1ABAF67AB96}">
      <dgm:prSet/>
      <dgm:spPr/>
      <dgm:t>
        <a:bodyPr/>
        <a:lstStyle/>
        <a:p>
          <a:endParaRPr lang="fr-FR" sz="2800" b="1"/>
        </a:p>
      </dgm:t>
    </dgm:pt>
    <dgm:pt modelId="{91548C21-5452-8A4A-B7B3-B18E6D3A37FE}" type="sibTrans" cxnId="{04CA4D48-4000-3640-B0BC-C1ABAF67AB96}">
      <dgm:prSet/>
      <dgm:spPr/>
      <dgm:t>
        <a:bodyPr/>
        <a:lstStyle/>
        <a:p>
          <a:endParaRPr lang="fr-FR"/>
        </a:p>
      </dgm:t>
    </dgm:pt>
    <dgm:pt modelId="{75C86BF4-0AFF-5F4E-85C6-4B20722CFF49}" type="asst">
      <dgm:prSet phldrT="[Text]" custT="1"/>
      <dgm:spPr/>
      <dgm:t>
        <a:bodyPr/>
        <a:lstStyle/>
        <a:p>
          <a:r>
            <a:rPr lang="fr-FR" sz="1800" b="1" dirty="0" err="1" smtClean="0"/>
            <a:t>www.</a:t>
          </a:r>
          <a:r>
            <a:rPr lang="fr-FR" sz="1800" b="1" dirty="0" err="1" smtClean="0">
              <a:solidFill>
                <a:srgbClr val="FF6600"/>
              </a:solidFill>
            </a:rPr>
            <a:t>acme</a:t>
          </a:r>
          <a:r>
            <a:rPr lang="fr-FR" sz="1800" b="1" dirty="0" err="1" smtClean="0">
              <a:solidFill>
                <a:srgbClr val="8F66CB"/>
              </a:solidFill>
            </a:rPr>
            <a:t>.com</a:t>
          </a:r>
          <a:endParaRPr lang="fr-FR" sz="1800" b="1" dirty="0">
            <a:solidFill>
              <a:srgbClr val="8F66CB"/>
            </a:solidFill>
          </a:endParaRPr>
        </a:p>
      </dgm:t>
    </dgm:pt>
    <dgm:pt modelId="{A389AD2F-7B4C-C441-A565-E8A14113BDD0}" type="parTrans" cxnId="{8C353A67-8A84-2B49-A289-18AAB6494AE5}">
      <dgm:prSet/>
      <dgm:spPr/>
      <dgm:t>
        <a:bodyPr/>
        <a:lstStyle/>
        <a:p>
          <a:endParaRPr lang="fr-FR" sz="2800" b="1"/>
        </a:p>
      </dgm:t>
    </dgm:pt>
    <dgm:pt modelId="{5B86BDC6-3F52-6744-8F03-F5EFAEDABA05}" type="sibTrans" cxnId="{8C353A67-8A84-2B49-A289-18AAB6494AE5}">
      <dgm:prSet/>
      <dgm:spPr/>
      <dgm:t>
        <a:bodyPr/>
        <a:lstStyle/>
        <a:p>
          <a:endParaRPr lang="fr-FR"/>
        </a:p>
      </dgm:t>
    </dgm:pt>
    <dgm:pt modelId="{77D98BFD-964E-E349-98AA-62AD23A38F5E}" type="asst">
      <dgm:prSet phldrT="[Text]" custT="1"/>
      <dgm:spPr/>
      <dgm:t>
        <a:bodyPr/>
        <a:lstStyle/>
        <a:p>
          <a:r>
            <a:rPr lang="fr-FR" sz="1800" b="1" dirty="0" err="1" smtClean="0"/>
            <a:t>shop.</a:t>
          </a:r>
          <a:r>
            <a:rPr lang="fr-FR" sz="1800" b="1" dirty="0" err="1" smtClean="0">
              <a:solidFill>
                <a:srgbClr val="FF6600"/>
              </a:solidFill>
            </a:rPr>
            <a:t>acme</a:t>
          </a:r>
          <a:r>
            <a:rPr lang="fr-FR" sz="1800" b="1" dirty="0" err="1" smtClean="0">
              <a:solidFill>
                <a:srgbClr val="8F66CB"/>
              </a:solidFill>
            </a:rPr>
            <a:t>.com</a:t>
          </a:r>
          <a:endParaRPr lang="fr-FR" sz="1800" b="1" dirty="0">
            <a:solidFill>
              <a:srgbClr val="8F66CB"/>
            </a:solidFill>
          </a:endParaRPr>
        </a:p>
      </dgm:t>
    </dgm:pt>
    <dgm:pt modelId="{2A5D6889-491D-1448-852B-4DAB765423CC}" type="parTrans" cxnId="{694FA942-86FF-2848-9955-B837AD4E3D17}">
      <dgm:prSet/>
      <dgm:spPr/>
      <dgm:t>
        <a:bodyPr/>
        <a:lstStyle/>
        <a:p>
          <a:endParaRPr lang="fr-FR" sz="2800" b="1"/>
        </a:p>
      </dgm:t>
    </dgm:pt>
    <dgm:pt modelId="{C4EF8E83-7904-C843-ABF5-AF4B5E01A232}" type="sibTrans" cxnId="{694FA942-86FF-2848-9955-B837AD4E3D17}">
      <dgm:prSet/>
      <dgm:spPr/>
      <dgm:t>
        <a:bodyPr/>
        <a:lstStyle/>
        <a:p>
          <a:endParaRPr lang="fr-FR"/>
        </a:p>
      </dgm:t>
    </dgm:pt>
    <dgm:pt modelId="{860BD2BA-E8F1-0341-A1D5-EF3B2B46D813}" type="asst">
      <dgm:prSet phldrT="[Text]" custT="1"/>
      <dgm:spPr/>
      <dgm:t>
        <a:bodyPr/>
        <a:lstStyle/>
        <a:p>
          <a:r>
            <a:rPr lang="fr-FR" sz="1800" b="1" dirty="0" err="1" smtClean="0"/>
            <a:t>wikipedia</a:t>
          </a:r>
          <a:r>
            <a:rPr lang="fr-FR" sz="1800" b="1" dirty="0" err="1" smtClean="0">
              <a:solidFill>
                <a:srgbClr val="C43665"/>
              </a:solidFill>
            </a:rPr>
            <a:t>.org</a:t>
          </a:r>
          <a:endParaRPr lang="fr-FR" sz="1800" b="1" dirty="0">
            <a:solidFill>
              <a:srgbClr val="C43665"/>
            </a:solidFill>
          </a:endParaRPr>
        </a:p>
      </dgm:t>
    </dgm:pt>
    <dgm:pt modelId="{D6E70EB1-5289-9148-88C0-F4D3E4D24B9B}" type="parTrans" cxnId="{B7B29B49-6253-9D4F-BA99-02B31E627B87}">
      <dgm:prSet/>
      <dgm:spPr/>
      <dgm:t>
        <a:bodyPr/>
        <a:lstStyle/>
        <a:p>
          <a:endParaRPr lang="fr-FR" sz="2800" b="1"/>
        </a:p>
      </dgm:t>
    </dgm:pt>
    <dgm:pt modelId="{16C555B5-2E47-2D4E-A2BB-F3E9CC5F2439}" type="sibTrans" cxnId="{B7B29B49-6253-9D4F-BA99-02B31E627B87}">
      <dgm:prSet/>
      <dgm:spPr/>
      <dgm:t>
        <a:bodyPr/>
        <a:lstStyle/>
        <a:p>
          <a:endParaRPr lang="fr-FR"/>
        </a:p>
      </dgm:t>
    </dgm:pt>
    <dgm:pt modelId="{32DC5666-1C31-6942-9E20-BF475DFD663D}" type="asst">
      <dgm:prSet phldrT="[Text]" custT="1"/>
      <dgm:spPr/>
      <dgm:t>
        <a:bodyPr/>
        <a:lstStyle/>
        <a:p>
          <a:r>
            <a:rPr lang="fr-FR" sz="1800" b="1" dirty="0" smtClean="0"/>
            <a:t>.</a:t>
          </a:r>
          <a:r>
            <a:rPr lang="fr-FR" sz="1800" b="1" dirty="0" err="1" smtClean="0">
              <a:solidFill>
                <a:schemeClr val="accent4"/>
              </a:solidFill>
            </a:rPr>
            <a:t>com</a:t>
          </a:r>
          <a:endParaRPr lang="fr-FR" sz="1800" b="1" dirty="0">
            <a:solidFill>
              <a:schemeClr val="accent4"/>
            </a:solidFill>
          </a:endParaRPr>
        </a:p>
      </dgm:t>
    </dgm:pt>
    <dgm:pt modelId="{9CB31AE4-A8DD-384F-A087-53D760B30EEE}" type="parTrans" cxnId="{17D37E9C-7544-6B4A-85F2-01B0EA19A9F4}">
      <dgm:prSet/>
      <dgm:spPr/>
      <dgm:t>
        <a:bodyPr/>
        <a:lstStyle/>
        <a:p>
          <a:endParaRPr lang="fr-FR" sz="2800" b="1"/>
        </a:p>
      </dgm:t>
    </dgm:pt>
    <dgm:pt modelId="{552615AE-77C9-2D42-98DC-4E181BB927A8}" type="sibTrans" cxnId="{17D37E9C-7544-6B4A-85F2-01B0EA19A9F4}">
      <dgm:prSet/>
      <dgm:spPr/>
      <dgm:t>
        <a:bodyPr/>
        <a:lstStyle/>
        <a:p>
          <a:endParaRPr lang="fr-FR"/>
        </a:p>
      </dgm:t>
    </dgm:pt>
    <dgm:pt modelId="{39AD5FF9-31D2-934E-B63F-D97BA3BC6599}" type="pres">
      <dgm:prSet presAssocID="{B7AB7339-5D6D-BC4F-AA2C-610243F859E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42C1E99E-26FF-824F-84DD-304B05E05B47}" type="pres">
      <dgm:prSet presAssocID="{1C97BF98-B804-194D-848D-0719D8CA6023}" presName="hierRoot1" presStyleCnt="0">
        <dgm:presLayoutVars>
          <dgm:hierBranch val="init"/>
        </dgm:presLayoutVars>
      </dgm:prSet>
      <dgm:spPr/>
    </dgm:pt>
    <dgm:pt modelId="{F24D1721-F470-2747-B626-C777A41F938E}" type="pres">
      <dgm:prSet presAssocID="{1C97BF98-B804-194D-848D-0719D8CA6023}" presName="rootComposite1" presStyleCnt="0"/>
      <dgm:spPr/>
    </dgm:pt>
    <dgm:pt modelId="{E3C0B475-39CB-494C-A620-D7F06D7BE1CD}" type="pres">
      <dgm:prSet presAssocID="{1C97BF98-B804-194D-848D-0719D8CA6023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E1B9203-2B87-6A4D-9C7C-FFFA67C4F093}" type="pres">
      <dgm:prSet presAssocID="{1C97BF98-B804-194D-848D-0719D8CA6023}" presName="topArc1" presStyleLbl="parChTrans1D1" presStyleIdx="0" presStyleCnt="16"/>
      <dgm:spPr/>
    </dgm:pt>
    <dgm:pt modelId="{742FB3A3-1C0E-A740-B0FF-0393B75CF710}" type="pres">
      <dgm:prSet presAssocID="{1C97BF98-B804-194D-848D-0719D8CA6023}" presName="bottomArc1" presStyleLbl="parChTrans1D1" presStyleIdx="1" presStyleCnt="16"/>
      <dgm:spPr/>
    </dgm:pt>
    <dgm:pt modelId="{052A7DAF-D2C9-0B42-9230-08089FC1B792}" type="pres">
      <dgm:prSet presAssocID="{1C97BF98-B804-194D-848D-0719D8CA6023}" presName="topConnNode1" presStyleLbl="node1" presStyleIdx="0" presStyleCnt="0"/>
      <dgm:spPr/>
      <dgm:t>
        <a:bodyPr/>
        <a:lstStyle/>
        <a:p>
          <a:endParaRPr lang="fr-FR"/>
        </a:p>
      </dgm:t>
    </dgm:pt>
    <dgm:pt modelId="{202576B6-2B94-7E4C-A432-59A819E02850}" type="pres">
      <dgm:prSet presAssocID="{1C97BF98-B804-194D-848D-0719D8CA6023}" presName="hierChild2" presStyleCnt="0"/>
      <dgm:spPr/>
    </dgm:pt>
    <dgm:pt modelId="{5EFED423-3E3F-744F-8DD3-23D4EF74EFCF}" type="pres">
      <dgm:prSet presAssocID="{1C97BF98-B804-194D-848D-0719D8CA6023}" presName="hierChild3" presStyleCnt="0"/>
      <dgm:spPr/>
    </dgm:pt>
    <dgm:pt modelId="{E060AA76-227B-BA40-ACAC-E910682F208B}" type="pres">
      <dgm:prSet presAssocID="{2F23045F-0D2F-C741-A099-A4A1305A3776}" presName="Name101" presStyleLbl="parChTrans1D2" presStyleIdx="0" presStyleCnt="2"/>
      <dgm:spPr/>
      <dgm:t>
        <a:bodyPr/>
        <a:lstStyle/>
        <a:p>
          <a:endParaRPr lang="fr-FR"/>
        </a:p>
      </dgm:t>
    </dgm:pt>
    <dgm:pt modelId="{D7C39246-FF79-3E4E-9BBD-48C311EF7911}" type="pres">
      <dgm:prSet presAssocID="{FCAB5F31-C55F-804C-BA2C-F317B7E792C0}" presName="hierRoot3" presStyleCnt="0">
        <dgm:presLayoutVars>
          <dgm:hierBranch val="init"/>
        </dgm:presLayoutVars>
      </dgm:prSet>
      <dgm:spPr/>
    </dgm:pt>
    <dgm:pt modelId="{72DAC6BF-1E35-2B45-BAC2-07F4E305FCDF}" type="pres">
      <dgm:prSet presAssocID="{FCAB5F31-C55F-804C-BA2C-F317B7E792C0}" presName="rootComposite3" presStyleCnt="0"/>
      <dgm:spPr/>
    </dgm:pt>
    <dgm:pt modelId="{E5919A84-2D8D-0E49-9407-05D237453038}" type="pres">
      <dgm:prSet presAssocID="{FCAB5F31-C55F-804C-BA2C-F317B7E792C0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0F01B85-27C5-614F-AC0C-AFED535D6D2F}" type="pres">
      <dgm:prSet presAssocID="{FCAB5F31-C55F-804C-BA2C-F317B7E792C0}" presName="topArc3" presStyleLbl="parChTrans1D1" presStyleIdx="2" presStyleCnt="16"/>
      <dgm:spPr/>
    </dgm:pt>
    <dgm:pt modelId="{55492058-3ACD-9549-8054-233ED7BD7DE3}" type="pres">
      <dgm:prSet presAssocID="{FCAB5F31-C55F-804C-BA2C-F317B7E792C0}" presName="bottomArc3" presStyleLbl="parChTrans1D1" presStyleIdx="3" presStyleCnt="16"/>
      <dgm:spPr/>
    </dgm:pt>
    <dgm:pt modelId="{98F9AE3A-249E-FF40-9969-D5473ECF53A0}" type="pres">
      <dgm:prSet presAssocID="{FCAB5F31-C55F-804C-BA2C-F317B7E792C0}" presName="topConnNode3" presStyleLbl="asst1" presStyleIdx="0" presStyleCnt="0"/>
      <dgm:spPr/>
      <dgm:t>
        <a:bodyPr/>
        <a:lstStyle/>
        <a:p>
          <a:endParaRPr lang="fr-FR"/>
        </a:p>
      </dgm:t>
    </dgm:pt>
    <dgm:pt modelId="{1B9B5358-7674-024D-8519-40468E7212CC}" type="pres">
      <dgm:prSet presAssocID="{FCAB5F31-C55F-804C-BA2C-F317B7E792C0}" presName="hierChild6" presStyleCnt="0"/>
      <dgm:spPr/>
    </dgm:pt>
    <dgm:pt modelId="{B45868C3-9456-8447-986C-E40E2230CA3F}" type="pres">
      <dgm:prSet presAssocID="{FCAB5F31-C55F-804C-BA2C-F317B7E792C0}" presName="hierChild7" presStyleCnt="0"/>
      <dgm:spPr/>
    </dgm:pt>
    <dgm:pt modelId="{1F1E28AC-5729-D44E-BDE3-0E9B9F771A0D}" type="pres">
      <dgm:prSet presAssocID="{D6E70EB1-5289-9148-88C0-F4D3E4D24B9B}" presName="Name101" presStyleLbl="parChTrans1D3" presStyleIdx="0" presStyleCnt="3"/>
      <dgm:spPr/>
      <dgm:t>
        <a:bodyPr/>
        <a:lstStyle/>
        <a:p>
          <a:endParaRPr lang="fr-FR"/>
        </a:p>
      </dgm:t>
    </dgm:pt>
    <dgm:pt modelId="{8B5428C9-6C2A-6047-9829-397B41A122CA}" type="pres">
      <dgm:prSet presAssocID="{860BD2BA-E8F1-0341-A1D5-EF3B2B46D813}" presName="hierRoot3" presStyleCnt="0">
        <dgm:presLayoutVars>
          <dgm:hierBranch val="init"/>
        </dgm:presLayoutVars>
      </dgm:prSet>
      <dgm:spPr/>
    </dgm:pt>
    <dgm:pt modelId="{38FFA1F6-6C0A-E94F-ACEA-56BD399C6EAD}" type="pres">
      <dgm:prSet presAssocID="{860BD2BA-E8F1-0341-A1D5-EF3B2B46D813}" presName="rootComposite3" presStyleCnt="0"/>
      <dgm:spPr/>
    </dgm:pt>
    <dgm:pt modelId="{7646B9E5-CB1C-2743-BA19-644DC8FA1152}" type="pres">
      <dgm:prSet presAssocID="{860BD2BA-E8F1-0341-A1D5-EF3B2B46D813}" presName="rootText3" presStyleLbl="alignAcc1" presStyleIdx="0" presStyleCnt="0" custScaleX="230305" custScaleY="12787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E16BF65-650C-AB44-82C5-B0D80374AD66}" type="pres">
      <dgm:prSet presAssocID="{860BD2BA-E8F1-0341-A1D5-EF3B2B46D813}" presName="topArc3" presStyleLbl="parChTrans1D1" presStyleIdx="4" presStyleCnt="16"/>
      <dgm:spPr/>
    </dgm:pt>
    <dgm:pt modelId="{3C2F0541-B945-6D44-8F82-6ECD670049D6}" type="pres">
      <dgm:prSet presAssocID="{860BD2BA-E8F1-0341-A1D5-EF3B2B46D813}" presName="bottomArc3" presStyleLbl="parChTrans1D1" presStyleIdx="5" presStyleCnt="16"/>
      <dgm:spPr/>
    </dgm:pt>
    <dgm:pt modelId="{1A954483-A80F-664F-A6A7-02AB1E9660DD}" type="pres">
      <dgm:prSet presAssocID="{860BD2BA-E8F1-0341-A1D5-EF3B2B46D813}" presName="topConnNode3" presStyleLbl="asst1" presStyleIdx="0" presStyleCnt="0"/>
      <dgm:spPr/>
      <dgm:t>
        <a:bodyPr/>
        <a:lstStyle/>
        <a:p>
          <a:endParaRPr lang="fr-FR"/>
        </a:p>
      </dgm:t>
    </dgm:pt>
    <dgm:pt modelId="{891AB4DE-D022-3D4E-85C0-E4DB97CCD9DF}" type="pres">
      <dgm:prSet presAssocID="{860BD2BA-E8F1-0341-A1D5-EF3B2B46D813}" presName="hierChild6" presStyleCnt="0"/>
      <dgm:spPr/>
    </dgm:pt>
    <dgm:pt modelId="{E8B4E29F-01C8-A047-A747-64BC47356431}" type="pres">
      <dgm:prSet presAssocID="{860BD2BA-E8F1-0341-A1D5-EF3B2B46D813}" presName="hierChild7" presStyleCnt="0"/>
      <dgm:spPr/>
    </dgm:pt>
    <dgm:pt modelId="{5CD20447-AB70-FE43-8011-C7F4014DD69F}" type="pres">
      <dgm:prSet presAssocID="{9CB31AE4-A8DD-384F-A087-53D760B30EEE}" presName="Name101" presStyleLbl="parChTrans1D2" presStyleIdx="1" presStyleCnt="2"/>
      <dgm:spPr/>
      <dgm:t>
        <a:bodyPr/>
        <a:lstStyle/>
        <a:p>
          <a:endParaRPr lang="fr-FR"/>
        </a:p>
      </dgm:t>
    </dgm:pt>
    <dgm:pt modelId="{C0716385-13BE-1743-BA6D-A4E2FF5542CF}" type="pres">
      <dgm:prSet presAssocID="{32DC5666-1C31-6942-9E20-BF475DFD663D}" presName="hierRoot3" presStyleCnt="0">
        <dgm:presLayoutVars>
          <dgm:hierBranch val="init"/>
        </dgm:presLayoutVars>
      </dgm:prSet>
      <dgm:spPr/>
    </dgm:pt>
    <dgm:pt modelId="{0485277D-87FD-734C-985F-0E9D74ED2D8A}" type="pres">
      <dgm:prSet presAssocID="{32DC5666-1C31-6942-9E20-BF475DFD663D}" presName="rootComposite3" presStyleCnt="0"/>
      <dgm:spPr/>
    </dgm:pt>
    <dgm:pt modelId="{50522280-813C-034C-BAFC-6B8F4806075B}" type="pres">
      <dgm:prSet presAssocID="{32DC5666-1C31-6942-9E20-BF475DFD663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DA169E-B8F6-BD44-A05C-E90097F0E025}" type="pres">
      <dgm:prSet presAssocID="{32DC5666-1C31-6942-9E20-BF475DFD663D}" presName="topArc3" presStyleLbl="parChTrans1D1" presStyleIdx="6" presStyleCnt="16"/>
      <dgm:spPr/>
    </dgm:pt>
    <dgm:pt modelId="{D7E31B74-9E66-B843-90B9-3DD8A937DF24}" type="pres">
      <dgm:prSet presAssocID="{32DC5666-1C31-6942-9E20-BF475DFD663D}" presName="bottomArc3" presStyleLbl="parChTrans1D1" presStyleIdx="7" presStyleCnt="16"/>
      <dgm:spPr/>
    </dgm:pt>
    <dgm:pt modelId="{AD4D9C2C-0164-6446-8E0B-82B536E81506}" type="pres">
      <dgm:prSet presAssocID="{32DC5666-1C31-6942-9E20-BF475DFD663D}" presName="topConnNode3" presStyleLbl="asst1" presStyleIdx="0" presStyleCnt="0"/>
      <dgm:spPr/>
      <dgm:t>
        <a:bodyPr/>
        <a:lstStyle/>
        <a:p>
          <a:endParaRPr lang="fr-FR"/>
        </a:p>
      </dgm:t>
    </dgm:pt>
    <dgm:pt modelId="{DACF4160-CCD8-2C4D-8C4F-C2B072A152BC}" type="pres">
      <dgm:prSet presAssocID="{32DC5666-1C31-6942-9E20-BF475DFD663D}" presName="hierChild6" presStyleCnt="0"/>
      <dgm:spPr/>
    </dgm:pt>
    <dgm:pt modelId="{CA53AA63-BD6E-FF41-A13A-F24A7E253B16}" type="pres">
      <dgm:prSet presAssocID="{32DC5666-1C31-6942-9E20-BF475DFD663D}" presName="hierChild7" presStyleCnt="0"/>
      <dgm:spPr/>
    </dgm:pt>
    <dgm:pt modelId="{709B410E-9156-A549-B10C-11ED4FD4C98F}" type="pres">
      <dgm:prSet presAssocID="{2F785FB8-9086-7C42-BDC6-1ED56F80CF16}" presName="Name101" presStyleLbl="parChTrans1D3" presStyleIdx="1" presStyleCnt="3"/>
      <dgm:spPr/>
      <dgm:t>
        <a:bodyPr/>
        <a:lstStyle/>
        <a:p>
          <a:endParaRPr lang="fr-FR"/>
        </a:p>
      </dgm:t>
    </dgm:pt>
    <dgm:pt modelId="{63686112-C817-F545-9626-794470E7CE4C}" type="pres">
      <dgm:prSet presAssocID="{C42EECFD-3141-5543-93F3-DBE638AE71D8}" presName="hierRoot3" presStyleCnt="0">
        <dgm:presLayoutVars>
          <dgm:hierBranch val="init"/>
        </dgm:presLayoutVars>
      </dgm:prSet>
      <dgm:spPr/>
    </dgm:pt>
    <dgm:pt modelId="{AC582B1C-0341-0942-BF33-21FACEB9AD8D}" type="pres">
      <dgm:prSet presAssocID="{C42EECFD-3141-5543-93F3-DBE638AE71D8}" presName="rootComposite3" presStyleCnt="0"/>
      <dgm:spPr/>
    </dgm:pt>
    <dgm:pt modelId="{337CBE63-C19A-0146-A63F-4078C7CACE06}" type="pres">
      <dgm:prSet presAssocID="{C42EECFD-3141-5543-93F3-DBE638AE71D8}" presName="rootText3" presStyleLbl="alignAcc1" presStyleIdx="0" presStyleCnt="0" custScaleX="218080" custScaleY="14602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780249B-E77E-8D4E-87D6-3B064BCAA4A6}" type="pres">
      <dgm:prSet presAssocID="{C42EECFD-3141-5543-93F3-DBE638AE71D8}" presName="topArc3" presStyleLbl="parChTrans1D1" presStyleIdx="8" presStyleCnt="16"/>
      <dgm:spPr/>
    </dgm:pt>
    <dgm:pt modelId="{6810FE6F-B682-6945-BCDB-AC6BA5610C9B}" type="pres">
      <dgm:prSet presAssocID="{C42EECFD-3141-5543-93F3-DBE638AE71D8}" presName="bottomArc3" presStyleLbl="parChTrans1D1" presStyleIdx="9" presStyleCnt="16"/>
      <dgm:spPr/>
    </dgm:pt>
    <dgm:pt modelId="{212B1AF7-F2A1-9C43-A7AF-4E4315FE9E1F}" type="pres">
      <dgm:prSet presAssocID="{C42EECFD-3141-5543-93F3-DBE638AE71D8}" presName="topConnNode3" presStyleLbl="asst1" presStyleIdx="0" presStyleCnt="0"/>
      <dgm:spPr/>
      <dgm:t>
        <a:bodyPr/>
        <a:lstStyle/>
        <a:p>
          <a:endParaRPr lang="fr-FR"/>
        </a:p>
      </dgm:t>
    </dgm:pt>
    <dgm:pt modelId="{D8C628AE-E820-0647-8DD0-42794086BB2F}" type="pres">
      <dgm:prSet presAssocID="{C42EECFD-3141-5543-93F3-DBE638AE71D8}" presName="hierChild6" presStyleCnt="0"/>
      <dgm:spPr/>
    </dgm:pt>
    <dgm:pt modelId="{97F8147F-F371-7349-A30F-1010ED2FACEE}" type="pres">
      <dgm:prSet presAssocID="{C42EECFD-3141-5543-93F3-DBE638AE71D8}" presName="hierChild7" presStyleCnt="0"/>
      <dgm:spPr/>
    </dgm:pt>
    <dgm:pt modelId="{F780BE9B-90EE-2B40-B052-F2FEFF525C16}" type="pres">
      <dgm:prSet presAssocID="{A389AD2F-7B4C-C441-A565-E8A14113BDD0}" presName="Name101" presStyleLbl="parChTrans1D4" presStyleIdx="0" presStyleCnt="2"/>
      <dgm:spPr/>
      <dgm:t>
        <a:bodyPr/>
        <a:lstStyle/>
        <a:p>
          <a:endParaRPr lang="fr-FR"/>
        </a:p>
      </dgm:t>
    </dgm:pt>
    <dgm:pt modelId="{6D7A8F73-29A7-4C4F-A01C-041FB92E49FA}" type="pres">
      <dgm:prSet presAssocID="{75C86BF4-0AFF-5F4E-85C6-4B20722CFF49}" presName="hierRoot3" presStyleCnt="0">
        <dgm:presLayoutVars>
          <dgm:hierBranch val="init"/>
        </dgm:presLayoutVars>
      </dgm:prSet>
      <dgm:spPr/>
    </dgm:pt>
    <dgm:pt modelId="{5CB666B4-3236-2646-A376-F34F1C48502F}" type="pres">
      <dgm:prSet presAssocID="{75C86BF4-0AFF-5F4E-85C6-4B20722CFF49}" presName="rootComposite3" presStyleCnt="0"/>
      <dgm:spPr/>
    </dgm:pt>
    <dgm:pt modelId="{8930574A-03C1-A147-9D75-E72FBEC26F90}" type="pres">
      <dgm:prSet presAssocID="{75C86BF4-0AFF-5F4E-85C6-4B20722CFF49}" presName="rootText3" presStyleLbl="alignAcc1" presStyleIdx="0" presStyleCnt="0" custScaleX="304209" custScaleY="11380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4EE96D0-9BF4-DC43-B282-68C8EFEECC40}" type="pres">
      <dgm:prSet presAssocID="{75C86BF4-0AFF-5F4E-85C6-4B20722CFF49}" presName="topArc3" presStyleLbl="parChTrans1D1" presStyleIdx="10" presStyleCnt="16"/>
      <dgm:spPr/>
    </dgm:pt>
    <dgm:pt modelId="{A98962B4-85F0-3647-B06C-AC07D8A356AC}" type="pres">
      <dgm:prSet presAssocID="{75C86BF4-0AFF-5F4E-85C6-4B20722CFF49}" presName="bottomArc3" presStyleLbl="parChTrans1D1" presStyleIdx="11" presStyleCnt="16"/>
      <dgm:spPr/>
    </dgm:pt>
    <dgm:pt modelId="{759B1554-86F5-8C44-8591-7F25A3B00729}" type="pres">
      <dgm:prSet presAssocID="{75C86BF4-0AFF-5F4E-85C6-4B20722CFF49}" presName="topConnNode3" presStyleLbl="asst1" presStyleIdx="0" presStyleCnt="0"/>
      <dgm:spPr/>
      <dgm:t>
        <a:bodyPr/>
        <a:lstStyle/>
        <a:p>
          <a:endParaRPr lang="fr-FR"/>
        </a:p>
      </dgm:t>
    </dgm:pt>
    <dgm:pt modelId="{92DBAFCD-3318-4745-B87C-4146FAA5B7F0}" type="pres">
      <dgm:prSet presAssocID="{75C86BF4-0AFF-5F4E-85C6-4B20722CFF49}" presName="hierChild6" presStyleCnt="0"/>
      <dgm:spPr/>
    </dgm:pt>
    <dgm:pt modelId="{C5F74439-257B-9143-AEED-B0373A108831}" type="pres">
      <dgm:prSet presAssocID="{75C86BF4-0AFF-5F4E-85C6-4B20722CFF49}" presName="hierChild7" presStyleCnt="0"/>
      <dgm:spPr/>
    </dgm:pt>
    <dgm:pt modelId="{8C57F866-3524-E947-8021-2FA6BF1EDE73}" type="pres">
      <dgm:prSet presAssocID="{2A5D6889-491D-1448-852B-4DAB765423CC}" presName="Name101" presStyleLbl="parChTrans1D4" presStyleIdx="1" presStyleCnt="2"/>
      <dgm:spPr/>
      <dgm:t>
        <a:bodyPr/>
        <a:lstStyle/>
        <a:p>
          <a:endParaRPr lang="fr-FR"/>
        </a:p>
      </dgm:t>
    </dgm:pt>
    <dgm:pt modelId="{C7135224-B35B-CD42-945D-58E98FFEF661}" type="pres">
      <dgm:prSet presAssocID="{77D98BFD-964E-E349-98AA-62AD23A38F5E}" presName="hierRoot3" presStyleCnt="0">
        <dgm:presLayoutVars>
          <dgm:hierBranch val="init"/>
        </dgm:presLayoutVars>
      </dgm:prSet>
      <dgm:spPr/>
    </dgm:pt>
    <dgm:pt modelId="{C6C6995A-34C4-184A-BF9E-88F8D013530D}" type="pres">
      <dgm:prSet presAssocID="{77D98BFD-964E-E349-98AA-62AD23A38F5E}" presName="rootComposite3" presStyleCnt="0"/>
      <dgm:spPr/>
    </dgm:pt>
    <dgm:pt modelId="{C7AA520E-896D-B842-93FF-D578F9662240}" type="pres">
      <dgm:prSet presAssocID="{77D98BFD-964E-E349-98AA-62AD23A38F5E}" presName="rootText3" presStyleLbl="alignAcc1" presStyleIdx="0" presStyleCnt="0" custScaleX="267206" custScaleY="12298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5F135E0-3B21-4245-84EE-11C677D3CBC7}" type="pres">
      <dgm:prSet presAssocID="{77D98BFD-964E-E349-98AA-62AD23A38F5E}" presName="topArc3" presStyleLbl="parChTrans1D1" presStyleIdx="12" presStyleCnt="16"/>
      <dgm:spPr/>
    </dgm:pt>
    <dgm:pt modelId="{3F5F84CD-A85B-F34A-BE70-8C52F82B7E75}" type="pres">
      <dgm:prSet presAssocID="{77D98BFD-964E-E349-98AA-62AD23A38F5E}" presName="bottomArc3" presStyleLbl="parChTrans1D1" presStyleIdx="13" presStyleCnt="16"/>
      <dgm:spPr/>
    </dgm:pt>
    <dgm:pt modelId="{CDCFC546-96C2-6749-BBCF-B6677170FD88}" type="pres">
      <dgm:prSet presAssocID="{77D98BFD-964E-E349-98AA-62AD23A38F5E}" presName="topConnNode3" presStyleLbl="asst1" presStyleIdx="0" presStyleCnt="0"/>
      <dgm:spPr/>
      <dgm:t>
        <a:bodyPr/>
        <a:lstStyle/>
        <a:p>
          <a:endParaRPr lang="fr-FR"/>
        </a:p>
      </dgm:t>
    </dgm:pt>
    <dgm:pt modelId="{CBAA4431-976B-F649-BC49-C8994ABD6E4B}" type="pres">
      <dgm:prSet presAssocID="{77D98BFD-964E-E349-98AA-62AD23A38F5E}" presName="hierChild6" presStyleCnt="0"/>
      <dgm:spPr/>
    </dgm:pt>
    <dgm:pt modelId="{3498E4FD-05EE-3847-AC8C-8EA1E89147E1}" type="pres">
      <dgm:prSet presAssocID="{77D98BFD-964E-E349-98AA-62AD23A38F5E}" presName="hierChild7" presStyleCnt="0"/>
      <dgm:spPr/>
    </dgm:pt>
    <dgm:pt modelId="{85E26354-4981-F647-889A-E5E8B4A2AF53}" type="pres">
      <dgm:prSet presAssocID="{AC50A36D-F3CD-0743-B62B-FF5F7E4271A7}" presName="Name101" presStyleLbl="parChTrans1D3" presStyleIdx="2" presStyleCnt="3"/>
      <dgm:spPr/>
      <dgm:t>
        <a:bodyPr/>
        <a:lstStyle/>
        <a:p>
          <a:endParaRPr lang="fr-FR"/>
        </a:p>
      </dgm:t>
    </dgm:pt>
    <dgm:pt modelId="{4F2653C5-A74D-AD45-B556-888A0E133749}" type="pres">
      <dgm:prSet presAssocID="{C479122B-12B7-4345-9688-36D1122E08E7}" presName="hierRoot3" presStyleCnt="0">
        <dgm:presLayoutVars>
          <dgm:hierBranch val="init"/>
        </dgm:presLayoutVars>
      </dgm:prSet>
      <dgm:spPr/>
    </dgm:pt>
    <dgm:pt modelId="{8CC992CA-9DA2-8B49-888D-DE9F40716EED}" type="pres">
      <dgm:prSet presAssocID="{C479122B-12B7-4345-9688-36D1122E08E7}" presName="rootComposite3" presStyleCnt="0"/>
      <dgm:spPr/>
    </dgm:pt>
    <dgm:pt modelId="{E075C139-BD8C-0742-8F17-CA340579A6DC}" type="pres">
      <dgm:prSet presAssocID="{C479122B-12B7-4345-9688-36D1122E08E7}" presName="rootText3" presStyleLbl="alignAcc1" presStyleIdx="0" presStyleCnt="0" custScaleX="233210" custScaleY="11316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5A8C095-E1F7-6B47-B41C-5EF68885ADB4}" type="pres">
      <dgm:prSet presAssocID="{C479122B-12B7-4345-9688-36D1122E08E7}" presName="topArc3" presStyleLbl="parChTrans1D1" presStyleIdx="14" presStyleCnt="16"/>
      <dgm:spPr/>
    </dgm:pt>
    <dgm:pt modelId="{67FCD1BD-9160-5945-A97D-CF5A15797AA7}" type="pres">
      <dgm:prSet presAssocID="{C479122B-12B7-4345-9688-36D1122E08E7}" presName="bottomArc3" presStyleLbl="parChTrans1D1" presStyleIdx="15" presStyleCnt="16"/>
      <dgm:spPr/>
    </dgm:pt>
    <dgm:pt modelId="{51D9F8A0-5B08-314C-B950-977D7F911A7B}" type="pres">
      <dgm:prSet presAssocID="{C479122B-12B7-4345-9688-36D1122E08E7}" presName="topConnNode3" presStyleLbl="asst1" presStyleIdx="0" presStyleCnt="0"/>
      <dgm:spPr/>
      <dgm:t>
        <a:bodyPr/>
        <a:lstStyle/>
        <a:p>
          <a:endParaRPr lang="fr-FR"/>
        </a:p>
      </dgm:t>
    </dgm:pt>
    <dgm:pt modelId="{7687E67A-5ED1-E641-9DF9-9793406C054C}" type="pres">
      <dgm:prSet presAssocID="{C479122B-12B7-4345-9688-36D1122E08E7}" presName="hierChild6" presStyleCnt="0"/>
      <dgm:spPr/>
    </dgm:pt>
    <dgm:pt modelId="{D330195B-8F99-374F-8EE4-0B458A9E19B7}" type="pres">
      <dgm:prSet presAssocID="{C479122B-12B7-4345-9688-36D1122E08E7}" presName="hierChild7" presStyleCnt="0"/>
      <dgm:spPr/>
    </dgm:pt>
  </dgm:ptLst>
  <dgm:cxnLst>
    <dgm:cxn modelId="{694FA942-86FF-2848-9955-B837AD4E3D17}" srcId="{C42EECFD-3141-5543-93F3-DBE638AE71D8}" destId="{77D98BFD-964E-E349-98AA-62AD23A38F5E}" srcOrd="1" destOrd="0" parTransId="{2A5D6889-491D-1448-852B-4DAB765423CC}" sibTransId="{C4EF8E83-7904-C843-ABF5-AF4B5E01A232}"/>
    <dgm:cxn modelId="{5F7DD9D9-3487-4D48-A3DD-C37C6E49DC63}" type="presOf" srcId="{C42EECFD-3141-5543-93F3-DBE638AE71D8}" destId="{337CBE63-C19A-0146-A63F-4078C7CACE06}" srcOrd="0" destOrd="0" presId="urn:microsoft.com/office/officeart/2008/layout/HalfCircleOrganizationChart"/>
    <dgm:cxn modelId="{B7B29B49-6253-9D4F-BA99-02B31E627B87}" srcId="{FCAB5F31-C55F-804C-BA2C-F317B7E792C0}" destId="{860BD2BA-E8F1-0341-A1D5-EF3B2B46D813}" srcOrd="0" destOrd="0" parTransId="{D6E70EB1-5289-9148-88C0-F4D3E4D24B9B}" sibTransId="{16C555B5-2E47-2D4E-A2BB-F3E9CC5F2439}"/>
    <dgm:cxn modelId="{9F6A1179-3210-8446-AE43-FCF00D62E15F}" type="presOf" srcId="{77D98BFD-964E-E349-98AA-62AD23A38F5E}" destId="{C7AA520E-896D-B842-93FF-D578F9662240}" srcOrd="0" destOrd="0" presId="urn:microsoft.com/office/officeart/2008/layout/HalfCircleOrganizationChart"/>
    <dgm:cxn modelId="{CDBE6F3C-F84B-ED4D-A309-02F86EC29940}" type="presOf" srcId="{9CB31AE4-A8DD-384F-A087-53D760B30EEE}" destId="{5CD20447-AB70-FE43-8011-C7F4014DD69F}" srcOrd="0" destOrd="0" presId="urn:microsoft.com/office/officeart/2008/layout/HalfCircleOrganizationChart"/>
    <dgm:cxn modelId="{6EC0BEEC-65EC-3A44-A515-A7AE49AD7236}" type="presOf" srcId="{C42EECFD-3141-5543-93F3-DBE638AE71D8}" destId="{212B1AF7-F2A1-9C43-A7AF-4E4315FE9E1F}" srcOrd="1" destOrd="0" presId="urn:microsoft.com/office/officeart/2008/layout/HalfCircleOrganizationChart"/>
    <dgm:cxn modelId="{C25C8990-2255-3244-882A-B72E8404DA89}" type="presOf" srcId="{FCAB5F31-C55F-804C-BA2C-F317B7E792C0}" destId="{98F9AE3A-249E-FF40-9969-D5473ECF53A0}" srcOrd="1" destOrd="0" presId="urn:microsoft.com/office/officeart/2008/layout/HalfCircleOrganizationChart"/>
    <dgm:cxn modelId="{04CA4D48-4000-3640-B0BC-C1ABAF67AB96}" srcId="{32DC5666-1C31-6942-9E20-BF475DFD663D}" destId="{C479122B-12B7-4345-9688-36D1122E08E7}" srcOrd="1" destOrd="0" parTransId="{AC50A36D-F3CD-0743-B62B-FF5F7E4271A7}" sibTransId="{91548C21-5452-8A4A-B7B3-B18E6D3A37FE}"/>
    <dgm:cxn modelId="{ACDACA77-8298-6A4D-BFF2-D85E94839BBF}" type="presOf" srcId="{2A5D6889-491D-1448-852B-4DAB765423CC}" destId="{8C57F866-3524-E947-8021-2FA6BF1EDE73}" srcOrd="0" destOrd="0" presId="urn:microsoft.com/office/officeart/2008/layout/HalfCircleOrganizationChart"/>
    <dgm:cxn modelId="{71BCF405-07E2-3B4B-884F-89A9F317F7D9}" type="presOf" srcId="{2F785FB8-9086-7C42-BDC6-1ED56F80CF16}" destId="{709B410E-9156-A549-B10C-11ED4FD4C98F}" srcOrd="0" destOrd="0" presId="urn:microsoft.com/office/officeart/2008/layout/HalfCircleOrganizationChart"/>
    <dgm:cxn modelId="{AFF92DD7-E384-8347-84B7-1E388484F2FC}" type="presOf" srcId="{2F23045F-0D2F-C741-A099-A4A1305A3776}" destId="{E060AA76-227B-BA40-ACAC-E910682F208B}" srcOrd="0" destOrd="0" presId="urn:microsoft.com/office/officeart/2008/layout/HalfCircleOrganizationChart"/>
    <dgm:cxn modelId="{8C353A67-8A84-2B49-A289-18AAB6494AE5}" srcId="{C42EECFD-3141-5543-93F3-DBE638AE71D8}" destId="{75C86BF4-0AFF-5F4E-85C6-4B20722CFF49}" srcOrd="0" destOrd="0" parTransId="{A389AD2F-7B4C-C441-A565-E8A14113BDD0}" sibTransId="{5B86BDC6-3F52-6744-8F03-F5EFAEDABA05}"/>
    <dgm:cxn modelId="{17D37E9C-7544-6B4A-85F2-01B0EA19A9F4}" srcId="{1C97BF98-B804-194D-848D-0719D8CA6023}" destId="{32DC5666-1C31-6942-9E20-BF475DFD663D}" srcOrd="1" destOrd="0" parTransId="{9CB31AE4-A8DD-384F-A087-53D760B30EEE}" sibTransId="{552615AE-77C9-2D42-98DC-4E181BB927A8}"/>
    <dgm:cxn modelId="{4EC8A5F9-EABF-8646-8ECC-667EB818410D}" type="presOf" srcId="{860BD2BA-E8F1-0341-A1D5-EF3B2B46D813}" destId="{1A954483-A80F-664F-A6A7-02AB1E9660DD}" srcOrd="1" destOrd="0" presId="urn:microsoft.com/office/officeart/2008/layout/HalfCircleOrganizationChart"/>
    <dgm:cxn modelId="{5A3D1C13-C28E-CB41-916C-8B182BF951DA}" type="presOf" srcId="{77D98BFD-964E-E349-98AA-62AD23A38F5E}" destId="{CDCFC546-96C2-6749-BBCF-B6677170FD88}" srcOrd="1" destOrd="0" presId="urn:microsoft.com/office/officeart/2008/layout/HalfCircleOrganizationChart"/>
    <dgm:cxn modelId="{D892CA80-297B-8041-BA8C-451C4431AA27}" type="presOf" srcId="{FCAB5F31-C55F-804C-BA2C-F317B7E792C0}" destId="{E5919A84-2D8D-0E49-9407-05D237453038}" srcOrd="0" destOrd="0" presId="urn:microsoft.com/office/officeart/2008/layout/HalfCircleOrganizationChart"/>
    <dgm:cxn modelId="{3703B493-9178-EF45-9282-91157FD0A605}" type="presOf" srcId="{D6E70EB1-5289-9148-88C0-F4D3E4D24B9B}" destId="{1F1E28AC-5729-D44E-BDE3-0E9B9F771A0D}" srcOrd="0" destOrd="0" presId="urn:microsoft.com/office/officeart/2008/layout/HalfCircleOrganizationChart"/>
    <dgm:cxn modelId="{51B4BF7D-5327-2F49-B427-03E9B9D24767}" type="presOf" srcId="{75C86BF4-0AFF-5F4E-85C6-4B20722CFF49}" destId="{8930574A-03C1-A147-9D75-E72FBEC26F90}" srcOrd="0" destOrd="0" presId="urn:microsoft.com/office/officeart/2008/layout/HalfCircleOrganizationChart"/>
    <dgm:cxn modelId="{D7BA14C7-53F6-2E4F-9891-79C8DF257CD5}" type="presOf" srcId="{C479122B-12B7-4345-9688-36D1122E08E7}" destId="{51D9F8A0-5B08-314C-B950-977D7F911A7B}" srcOrd="1" destOrd="0" presId="urn:microsoft.com/office/officeart/2008/layout/HalfCircleOrganizationChart"/>
    <dgm:cxn modelId="{6D8CC6F7-262A-AF41-93DC-A8E7061450E4}" type="presOf" srcId="{C479122B-12B7-4345-9688-36D1122E08E7}" destId="{E075C139-BD8C-0742-8F17-CA340579A6DC}" srcOrd="0" destOrd="0" presId="urn:microsoft.com/office/officeart/2008/layout/HalfCircleOrganizationChart"/>
    <dgm:cxn modelId="{CD943034-6B80-7649-B85C-2ED1064D6722}" type="presOf" srcId="{860BD2BA-E8F1-0341-A1D5-EF3B2B46D813}" destId="{7646B9E5-CB1C-2743-BA19-644DC8FA1152}" srcOrd="0" destOrd="0" presId="urn:microsoft.com/office/officeart/2008/layout/HalfCircleOrganizationChart"/>
    <dgm:cxn modelId="{23E7EDBE-7C41-FC4F-8AE6-E7BD15BA9C09}" srcId="{1C97BF98-B804-194D-848D-0719D8CA6023}" destId="{FCAB5F31-C55F-804C-BA2C-F317B7E792C0}" srcOrd="0" destOrd="0" parTransId="{2F23045F-0D2F-C741-A099-A4A1305A3776}" sibTransId="{F7004CF0-00BC-534D-8F61-DCF2092FBC7A}"/>
    <dgm:cxn modelId="{04429151-3A8E-504A-BCA1-C793ECD9097B}" type="presOf" srcId="{B7AB7339-5D6D-BC4F-AA2C-610243F859E3}" destId="{39AD5FF9-31D2-934E-B63F-D97BA3BC6599}" srcOrd="0" destOrd="0" presId="urn:microsoft.com/office/officeart/2008/layout/HalfCircleOrganizationChart"/>
    <dgm:cxn modelId="{2FA166D1-4331-A94A-BB22-DFC5735CA3C2}" type="presOf" srcId="{AC50A36D-F3CD-0743-B62B-FF5F7E4271A7}" destId="{85E26354-4981-F647-889A-E5E8B4A2AF53}" srcOrd="0" destOrd="0" presId="urn:microsoft.com/office/officeart/2008/layout/HalfCircleOrganizationChart"/>
    <dgm:cxn modelId="{80B0A56E-630D-DE4A-8296-52F4BFCE8F83}" type="presOf" srcId="{75C86BF4-0AFF-5F4E-85C6-4B20722CFF49}" destId="{759B1554-86F5-8C44-8591-7F25A3B00729}" srcOrd="1" destOrd="0" presId="urn:microsoft.com/office/officeart/2008/layout/HalfCircleOrganizationChart"/>
    <dgm:cxn modelId="{47ABFF4C-B961-D44F-972F-8A76B6896EEC}" srcId="{32DC5666-1C31-6942-9E20-BF475DFD663D}" destId="{C42EECFD-3141-5543-93F3-DBE638AE71D8}" srcOrd="0" destOrd="0" parTransId="{2F785FB8-9086-7C42-BDC6-1ED56F80CF16}" sibTransId="{CFF4A512-D316-B045-BDE6-85448A1A1EC1}"/>
    <dgm:cxn modelId="{FE26B780-A3F7-0645-82EA-C0C493CCE580}" srcId="{B7AB7339-5D6D-BC4F-AA2C-610243F859E3}" destId="{1C97BF98-B804-194D-848D-0719D8CA6023}" srcOrd="0" destOrd="0" parTransId="{82F6F1F9-4A7C-C144-B924-71D7B9DB7ED8}" sibTransId="{E6F53E51-E73A-B141-A5D9-53E4F578E385}"/>
    <dgm:cxn modelId="{CF63D8DF-087D-7C47-BD6F-97A7CDBB1DB3}" type="presOf" srcId="{1C97BF98-B804-194D-848D-0719D8CA6023}" destId="{E3C0B475-39CB-494C-A620-D7F06D7BE1CD}" srcOrd="0" destOrd="0" presId="urn:microsoft.com/office/officeart/2008/layout/HalfCircleOrganizationChart"/>
    <dgm:cxn modelId="{BE4AD130-F253-D644-8180-43DE6503014A}" type="presOf" srcId="{A389AD2F-7B4C-C441-A565-E8A14113BDD0}" destId="{F780BE9B-90EE-2B40-B052-F2FEFF525C16}" srcOrd="0" destOrd="0" presId="urn:microsoft.com/office/officeart/2008/layout/HalfCircleOrganizationChart"/>
    <dgm:cxn modelId="{5420950C-D266-1044-95FD-C013C1D501C6}" type="presOf" srcId="{32DC5666-1C31-6942-9E20-BF475DFD663D}" destId="{AD4D9C2C-0164-6446-8E0B-82B536E81506}" srcOrd="1" destOrd="0" presId="urn:microsoft.com/office/officeart/2008/layout/HalfCircleOrganizationChart"/>
    <dgm:cxn modelId="{C4364C79-B66B-094F-9B3B-629CC4D93649}" type="presOf" srcId="{32DC5666-1C31-6942-9E20-BF475DFD663D}" destId="{50522280-813C-034C-BAFC-6B8F4806075B}" srcOrd="0" destOrd="0" presId="urn:microsoft.com/office/officeart/2008/layout/HalfCircleOrganizationChart"/>
    <dgm:cxn modelId="{EF81B049-1E43-7240-A9B8-7B7A315758AD}" type="presOf" srcId="{1C97BF98-B804-194D-848D-0719D8CA6023}" destId="{052A7DAF-D2C9-0B42-9230-08089FC1B792}" srcOrd="1" destOrd="0" presId="urn:microsoft.com/office/officeart/2008/layout/HalfCircleOrganizationChart"/>
    <dgm:cxn modelId="{1C5110EF-6D07-4C40-B80F-EDA6CA2E46DE}" type="presParOf" srcId="{39AD5FF9-31D2-934E-B63F-D97BA3BC6599}" destId="{42C1E99E-26FF-824F-84DD-304B05E05B47}" srcOrd="0" destOrd="0" presId="urn:microsoft.com/office/officeart/2008/layout/HalfCircleOrganizationChart"/>
    <dgm:cxn modelId="{E4A41116-2EED-304A-A0B5-7B61B4CC888C}" type="presParOf" srcId="{42C1E99E-26FF-824F-84DD-304B05E05B47}" destId="{F24D1721-F470-2747-B626-C777A41F938E}" srcOrd="0" destOrd="0" presId="urn:microsoft.com/office/officeart/2008/layout/HalfCircleOrganizationChart"/>
    <dgm:cxn modelId="{BBA7A8BB-261F-4942-BB9F-A847CFC4A62F}" type="presParOf" srcId="{F24D1721-F470-2747-B626-C777A41F938E}" destId="{E3C0B475-39CB-494C-A620-D7F06D7BE1CD}" srcOrd="0" destOrd="0" presId="urn:microsoft.com/office/officeart/2008/layout/HalfCircleOrganizationChart"/>
    <dgm:cxn modelId="{CBAE5EDC-56E2-5F4F-84E1-F6B52B9652BA}" type="presParOf" srcId="{F24D1721-F470-2747-B626-C777A41F938E}" destId="{EE1B9203-2B87-6A4D-9C7C-FFFA67C4F093}" srcOrd="1" destOrd="0" presId="urn:microsoft.com/office/officeart/2008/layout/HalfCircleOrganizationChart"/>
    <dgm:cxn modelId="{9A2AB536-27FD-3D4B-8327-E2D64C20132C}" type="presParOf" srcId="{F24D1721-F470-2747-B626-C777A41F938E}" destId="{742FB3A3-1C0E-A740-B0FF-0393B75CF710}" srcOrd="2" destOrd="0" presId="urn:microsoft.com/office/officeart/2008/layout/HalfCircleOrganizationChart"/>
    <dgm:cxn modelId="{27A27A02-F084-7242-85C0-49C65690A416}" type="presParOf" srcId="{F24D1721-F470-2747-B626-C777A41F938E}" destId="{052A7DAF-D2C9-0B42-9230-08089FC1B792}" srcOrd="3" destOrd="0" presId="urn:microsoft.com/office/officeart/2008/layout/HalfCircleOrganizationChart"/>
    <dgm:cxn modelId="{E00DF155-4D57-C848-AAD8-F0DF58A546F9}" type="presParOf" srcId="{42C1E99E-26FF-824F-84DD-304B05E05B47}" destId="{202576B6-2B94-7E4C-A432-59A819E02850}" srcOrd="1" destOrd="0" presId="urn:microsoft.com/office/officeart/2008/layout/HalfCircleOrganizationChart"/>
    <dgm:cxn modelId="{EE611C06-2EB6-CB49-A697-0ECE0283EE0E}" type="presParOf" srcId="{42C1E99E-26FF-824F-84DD-304B05E05B47}" destId="{5EFED423-3E3F-744F-8DD3-23D4EF74EFCF}" srcOrd="2" destOrd="0" presId="urn:microsoft.com/office/officeart/2008/layout/HalfCircleOrganizationChart"/>
    <dgm:cxn modelId="{D3D1E354-2880-F247-8593-BA61A8DC5A12}" type="presParOf" srcId="{5EFED423-3E3F-744F-8DD3-23D4EF74EFCF}" destId="{E060AA76-227B-BA40-ACAC-E910682F208B}" srcOrd="0" destOrd="0" presId="urn:microsoft.com/office/officeart/2008/layout/HalfCircleOrganizationChart"/>
    <dgm:cxn modelId="{8D18A515-BC15-1640-B3C8-386E6282FBF9}" type="presParOf" srcId="{5EFED423-3E3F-744F-8DD3-23D4EF74EFCF}" destId="{D7C39246-FF79-3E4E-9BBD-48C311EF7911}" srcOrd="1" destOrd="0" presId="urn:microsoft.com/office/officeart/2008/layout/HalfCircleOrganizationChart"/>
    <dgm:cxn modelId="{0D25C0B2-EB67-6748-A4C2-4C71F423A36B}" type="presParOf" srcId="{D7C39246-FF79-3E4E-9BBD-48C311EF7911}" destId="{72DAC6BF-1E35-2B45-BAC2-07F4E305FCDF}" srcOrd="0" destOrd="0" presId="urn:microsoft.com/office/officeart/2008/layout/HalfCircleOrganizationChart"/>
    <dgm:cxn modelId="{8545E52E-A46B-414F-B6B7-A22A534E9F95}" type="presParOf" srcId="{72DAC6BF-1E35-2B45-BAC2-07F4E305FCDF}" destId="{E5919A84-2D8D-0E49-9407-05D237453038}" srcOrd="0" destOrd="0" presId="urn:microsoft.com/office/officeart/2008/layout/HalfCircleOrganizationChart"/>
    <dgm:cxn modelId="{4249E5CA-2187-CD4E-AE7D-5040F8DF6FA3}" type="presParOf" srcId="{72DAC6BF-1E35-2B45-BAC2-07F4E305FCDF}" destId="{50F01B85-27C5-614F-AC0C-AFED535D6D2F}" srcOrd="1" destOrd="0" presId="urn:microsoft.com/office/officeart/2008/layout/HalfCircleOrganizationChart"/>
    <dgm:cxn modelId="{9CD33D4F-A883-C845-A364-35160354B0AD}" type="presParOf" srcId="{72DAC6BF-1E35-2B45-BAC2-07F4E305FCDF}" destId="{55492058-3ACD-9549-8054-233ED7BD7DE3}" srcOrd="2" destOrd="0" presId="urn:microsoft.com/office/officeart/2008/layout/HalfCircleOrganizationChart"/>
    <dgm:cxn modelId="{AB6C04BD-D636-654A-98D3-C8CE37A6575D}" type="presParOf" srcId="{72DAC6BF-1E35-2B45-BAC2-07F4E305FCDF}" destId="{98F9AE3A-249E-FF40-9969-D5473ECF53A0}" srcOrd="3" destOrd="0" presId="urn:microsoft.com/office/officeart/2008/layout/HalfCircleOrganizationChart"/>
    <dgm:cxn modelId="{9865B117-8C3A-254A-BB43-776BE3D8DA2C}" type="presParOf" srcId="{D7C39246-FF79-3E4E-9BBD-48C311EF7911}" destId="{1B9B5358-7674-024D-8519-40468E7212CC}" srcOrd="1" destOrd="0" presId="urn:microsoft.com/office/officeart/2008/layout/HalfCircleOrganizationChart"/>
    <dgm:cxn modelId="{8E8BAB85-856B-7F4D-BD26-44DF68F601F0}" type="presParOf" srcId="{D7C39246-FF79-3E4E-9BBD-48C311EF7911}" destId="{B45868C3-9456-8447-986C-E40E2230CA3F}" srcOrd="2" destOrd="0" presId="urn:microsoft.com/office/officeart/2008/layout/HalfCircleOrganizationChart"/>
    <dgm:cxn modelId="{1BB49B86-7B83-4F4F-9C8C-BA6ED7040EB6}" type="presParOf" srcId="{B45868C3-9456-8447-986C-E40E2230CA3F}" destId="{1F1E28AC-5729-D44E-BDE3-0E9B9F771A0D}" srcOrd="0" destOrd="0" presId="urn:microsoft.com/office/officeart/2008/layout/HalfCircleOrganizationChart"/>
    <dgm:cxn modelId="{384A0FE0-36C2-F44C-8B41-41A8B0820DE2}" type="presParOf" srcId="{B45868C3-9456-8447-986C-E40E2230CA3F}" destId="{8B5428C9-6C2A-6047-9829-397B41A122CA}" srcOrd="1" destOrd="0" presId="urn:microsoft.com/office/officeart/2008/layout/HalfCircleOrganizationChart"/>
    <dgm:cxn modelId="{1D4DD36A-8027-B042-A43A-E8607DAC244A}" type="presParOf" srcId="{8B5428C9-6C2A-6047-9829-397B41A122CA}" destId="{38FFA1F6-6C0A-E94F-ACEA-56BD399C6EAD}" srcOrd="0" destOrd="0" presId="urn:microsoft.com/office/officeart/2008/layout/HalfCircleOrganizationChart"/>
    <dgm:cxn modelId="{0CA32798-132C-5544-BE8F-617E9BA93B09}" type="presParOf" srcId="{38FFA1F6-6C0A-E94F-ACEA-56BD399C6EAD}" destId="{7646B9E5-CB1C-2743-BA19-644DC8FA1152}" srcOrd="0" destOrd="0" presId="urn:microsoft.com/office/officeart/2008/layout/HalfCircleOrganizationChart"/>
    <dgm:cxn modelId="{100184E6-B739-A248-BB03-2C5AB3C2430B}" type="presParOf" srcId="{38FFA1F6-6C0A-E94F-ACEA-56BD399C6EAD}" destId="{3E16BF65-650C-AB44-82C5-B0D80374AD66}" srcOrd="1" destOrd="0" presId="urn:microsoft.com/office/officeart/2008/layout/HalfCircleOrganizationChart"/>
    <dgm:cxn modelId="{444153C4-4F5A-5B4E-9AD4-CCA335926BCA}" type="presParOf" srcId="{38FFA1F6-6C0A-E94F-ACEA-56BD399C6EAD}" destId="{3C2F0541-B945-6D44-8F82-6ECD670049D6}" srcOrd="2" destOrd="0" presId="urn:microsoft.com/office/officeart/2008/layout/HalfCircleOrganizationChart"/>
    <dgm:cxn modelId="{C5B1E941-361A-724D-AC4B-E21AC6099665}" type="presParOf" srcId="{38FFA1F6-6C0A-E94F-ACEA-56BD399C6EAD}" destId="{1A954483-A80F-664F-A6A7-02AB1E9660DD}" srcOrd="3" destOrd="0" presId="urn:microsoft.com/office/officeart/2008/layout/HalfCircleOrganizationChart"/>
    <dgm:cxn modelId="{DCBFA27C-FE98-3A49-9D09-523A85BCE9DD}" type="presParOf" srcId="{8B5428C9-6C2A-6047-9829-397B41A122CA}" destId="{891AB4DE-D022-3D4E-85C0-E4DB97CCD9DF}" srcOrd="1" destOrd="0" presId="urn:microsoft.com/office/officeart/2008/layout/HalfCircleOrganizationChart"/>
    <dgm:cxn modelId="{556841B9-C695-1B46-869C-3F42B872A5FE}" type="presParOf" srcId="{8B5428C9-6C2A-6047-9829-397B41A122CA}" destId="{E8B4E29F-01C8-A047-A747-64BC47356431}" srcOrd="2" destOrd="0" presId="urn:microsoft.com/office/officeart/2008/layout/HalfCircleOrganizationChart"/>
    <dgm:cxn modelId="{E1F0E6AF-4836-ED4F-B6CF-953B994CE0EC}" type="presParOf" srcId="{5EFED423-3E3F-744F-8DD3-23D4EF74EFCF}" destId="{5CD20447-AB70-FE43-8011-C7F4014DD69F}" srcOrd="2" destOrd="0" presId="urn:microsoft.com/office/officeart/2008/layout/HalfCircleOrganizationChart"/>
    <dgm:cxn modelId="{33EE073B-A45C-AD47-83AD-D1BD25C6FC13}" type="presParOf" srcId="{5EFED423-3E3F-744F-8DD3-23D4EF74EFCF}" destId="{C0716385-13BE-1743-BA6D-A4E2FF5542CF}" srcOrd="3" destOrd="0" presId="urn:microsoft.com/office/officeart/2008/layout/HalfCircleOrganizationChart"/>
    <dgm:cxn modelId="{EC8CB100-59D2-F243-A77B-631B66984476}" type="presParOf" srcId="{C0716385-13BE-1743-BA6D-A4E2FF5542CF}" destId="{0485277D-87FD-734C-985F-0E9D74ED2D8A}" srcOrd="0" destOrd="0" presId="urn:microsoft.com/office/officeart/2008/layout/HalfCircleOrganizationChart"/>
    <dgm:cxn modelId="{7869B3E5-33E3-224B-8BF9-BCE0C1851C0F}" type="presParOf" srcId="{0485277D-87FD-734C-985F-0E9D74ED2D8A}" destId="{50522280-813C-034C-BAFC-6B8F4806075B}" srcOrd="0" destOrd="0" presId="urn:microsoft.com/office/officeart/2008/layout/HalfCircleOrganizationChart"/>
    <dgm:cxn modelId="{25ADE507-9C2E-EA4D-8E23-F41DCE8A8326}" type="presParOf" srcId="{0485277D-87FD-734C-985F-0E9D74ED2D8A}" destId="{04DA169E-B8F6-BD44-A05C-E90097F0E025}" srcOrd="1" destOrd="0" presId="urn:microsoft.com/office/officeart/2008/layout/HalfCircleOrganizationChart"/>
    <dgm:cxn modelId="{725FC712-CCAC-144D-900A-046FF5B1E2B4}" type="presParOf" srcId="{0485277D-87FD-734C-985F-0E9D74ED2D8A}" destId="{D7E31B74-9E66-B843-90B9-3DD8A937DF24}" srcOrd="2" destOrd="0" presId="urn:microsoft.com/office/officeart/2008/layout/HalfCircleOrganizationChart"/>
    <dgm:cxn modelId="{84AF1AB0-5388-2245-B909-27F006CCA16F}" type="presParOf" srcId="{0485277D-87FD-734C-985F-0E9D74ED2D8A}" destId="{AD4D9C2C-0164-6446-8E0B-82B536E81506}" srcOrd="3" destOrd="0" presId="urn:microsoft.com/office/officeart/2008/layout/HalfCircleOrganizationChart"/>
    <dgm:cxn modelId="{659D62DF-C72B-8540-9A58-85BD7E7BAE00}" type="presParOf" srcId="{C0716385-13BE-1743-BA6D-A4E2FF5542CF}" destId="{DACF4160-CCD8-2C4D-8C4F-C2B072A152BC}" srcOrd="1" destOrd="0" presId="urn:microsoft.com/office/officeart/2008/layout/HalfCircleOrganizationChart"/>
    <dgm:cxn modelId="{2ACFFF31-C501-3844-A4F6-C43F1FB893B5}" type="presParOf" srcId="{C0716385-13BE-1743-BA6D-A4E2FF5542CF}" destId="{CA53AA63-BD6E-FF41-A13A-F24A7E253B16}" srcOrd="2" destOrd="0" presId="urn:microsoft.com/office/officeart/2008/layout/HalfCircleOrganizationChart"/>
    <dgm:cxn modelId="{FF0A2945-9D6C-F748-9A3C-E28B05DD84E6}" type="presParOf" srcId="{CA53AA63-BD6E-FF41-A13A-F24A7E253B16}" destId="{709B410E-9156-A549-B10C-11ED4FD4C98F}" srcOrd="0" destOrd="0" presId="urn:microsoft.com/office/officeart/2008/layout/HalfCircleOrganizationChart"/>
    <dgm:cxn modelId="{B6B64A75-1759-E944-80AF-D1899DD374F8}" type="presParOf" srcId="{CA53AA63-BD6E-FF41-A13A-F24A7E253B16}" destId="{63686112-C817-F545-9626-794470E7CE4C}" srcOrd="1" destOrd="0" presId="urn:microsoft.com/office/officeart/2008/layout/HalfCircleOrganizationChart"/>
    <dgm:cxn modelId="{4B2B8AF3-E8E3-CA4A-AEC8-F9577E0A1401}" type="presParOf" srcId="{63686112-C817-F545-9626-794470E7CE4C}" destId="{AC582B1C-0341-0942-BF33-21FACEB9AD8D}" srcOrd="0" destOrd="0" presId="urn:microsoft.com/office/officeart/2008/layout/HalfCircleOrganizationChart"/>
    <dgm:cxn modelId="{37B18FB0-06EC-B34E-A691-EADE17E1D034}" type="presParOf" srcId="{AC582B1C-0341-0942-BF33-21FACEB9AD8D}" destId="{337CBE63-C19A-0146-A63F-4078C7CACE06}" srcOrd="0" destOrd="0" presId="urn:microsoft.com/office/officeart/2008/layout/HalfCircleOrganizationChart"/>
    <dgm:cxn modelId="{5C813885-86F0-C64F-8635-A6D8700D444F}" type="presParOf" srcId="{AC582B1C-0341-0942-BF33-21FACEB9AD8D}" destId="{9780249B-E77E-8D4E-87D6-3B064BCAA4A6}" srcOrd="1" destOrd="0" presId="urn:microsoft.com/office/officeart/2008/layout/HalfCircleOrganizationChart"/>
    <dgm:cxn modelId="{22B1E724-ABCD-814C-B344-8C97DE348067}" type="presParOf" srcId="{AC582B1C-0341-0942-BF33-21FACEB9AD8D}" destId="{6810FE6F-B682-6945-BCDB-AC6BA5610C9B}" srcOrd="2" destOrd="0" presId="urn:microsoft.com/office/officeart/2008/layout/HalfCircleOrganizationChart"/>
    <dgm:cxn modelId="{D6058F0B-88B7-E346-A411-E86E724D3F6E}" type="presParOf" srcId="{AC582B1C-0341-0942-BF33-21FACEB9AD8D}" destId="{212B1AF7-F2A1-9C43-A7AF-4E4315FE9E1F}" srcOrd="3" destOrd="0" presId="urn:microsoft.com/office/officeart/2008/layout/HalfCircleOrganizationChart"/>
    <dgm:cxn modelId="{DFEAD2BA-E0EC-1E49-AB39-53970EF806EF}" type="presParOf" srcId="{63686112-C817-F545-9626-794470E7CE4C}" destId="{D8C628AE-E820-0647-8DD0-42794086BB2F}" srcOrd="1" destOrd="0" presId="urn:microsoft.com/office/officeart/2008/layout/HalfCircleOrganizationChart"/>
    <dgm:cxn modelId="{3D50D911-4902-6F44-B50A-2D81FAD79CD8}" type="presParOf" srcId="{63686112-C817-F545-9626-794470E7CE4C}" destId="{97F8147F-F371-7349-A30F-1010ED2FACEE}" srcOrd="2" destOrd="0" presId="urn:microsoft.com/office/officeart/2008/layout/HalfCircleOrganizationChart"/>
    <dgm:cxn modelId="{52E30735-0083-A249-84D3-5C6187002E5A}" type="presParOf" srcId="{97F8147F-F371-7349-A30F-1010ED2FACEE}" destId="{F780BE9B-90EE-2B40-B052-F2FEFF525C16}" srcOrd="0" destOrd="0" presId="urn:microsoft.com/office/officeart/2008/layout/HalfCircleOrganizationChart"/>
    <dgm:cxn modelId="{14A8E681-F2C0-CC42-B909-D308071436BB}" type="presParOf" srcId="{97F8147F-F371-7349-A30F-1010ED2FACEE}" destId="{6D7A8F73-29A7-4C4F-A01C-041FB92E49FA}" srcOrd="1" destOrd="0" presId="urn:microsoft.com/office/officeart/2008/layout/HalfCircleOrganizationChart"/>
    <dgm:cxn modelId="{3FD4E50D-9BE1-C441-B0D8-DDF9D7BFA650}" type="presParOf" srcId="{6D7A8F73-29A7-4C4F-A01C-041FB92E49FA}" destId="{5CB666B4-3236-2646-A376-F34F1C48502F}" srcOrd="0" destOrd="0" presId="urn:microsoft.com/office/officeart/2008/layout/HalfCircleOrganizationChart"/>
    <dgm:cxn modelId="{B628DDCE-78B7-B148-BE78-1DDBC70C3B49}" type="presParOf" srcId="{5CB666B4-3236-2646-A376-F34F1C48502F}" destId="{8930574A-03C1-A147-9D75-E72FBEC26F90}" srcOrd="0" destOrd="0" presId="urn:microsoft.com/office/officeart/2008/layout/HalfCircleOrganizationChart"/>
    <dgm:cxn modelId="{31C0AAB1-64B9-E143-8C28-2BB635659A25}" type="presParOf" srcId="{5CB666B4-3236-2646-A376-F34F1C48502F}" destId="{F4EE96D0-9BF4-DC43-B282-68C8EFEECC40}" srcOrd="1" destOrd="0" presId="urn:microsoft.com/office/officeart/2008/layout/HalfCircleOrganizationChart"/>
    <dgm:cxn modelId="{F634D3FD-7F60-114D-9CEA-8D90DD1562B8}" type="presParOf" srcId="{5CB666B4-3236-2646-A376-F34F1C48502F}" destId="{A98962B4-85F0-3647-B06C-AC07D8A356AC}" srcOrd="2" destOrd="0" presId="urn:microsoft.com/office/officeart/2008/layout/HalfCircleOrganizationChart"/>
    <dgm:cxn modelId="{50F1B749-9F57-3A40-9119-D2BF9E7FFCAB}" type="presParOf" srcId="{5CB666B4-3236-2646-A376-F34F1C48502F}" destId="{759B1554-86F5-8C44-8591-7F25A3B00729}" srcOrd="3" destOrd="0" presId="urn:microsoft.com/office/officeart/2008/layout/HalfCircleOrganizationChart"/>
    <dgm:cxn modelId="{ED77F761-5003-C845-B16C-4150CA11769C}" type="presParOf" srcId="{6D7A8F73-29A7-4C4F-A01C-041FB92E49FA}" destId="{92DBAFCD-3318-4745-B87C-4146FAA5B7F0}" srcOrd="1" destOrd="0" presId="urn:microsoft.com/office/officeart/2008/layout/HalfCircleOrganizationChart"/>
    <dgm:cxn modelId="{92237ABF-D6F1-1F4B-BAE7-2614BDCD8721}" type="presParOf" srcId="{6D7A8F73-29A7-4C4F-A01C-041FB92E49FA}" destId="{C5F74439-257B-9143-AEED-B0373A108831}" srcOrd="2" destOrd="0" presId="urn:microsoft.com/office/officeart/2008/layout/HalfCircleOrganizationChart"/>
    <dgm:cxn modelId="{89DCE820-9F83-5140-AA6B-CE23B9C3A057}" type="presParOf" srcId="{97F8147F-F371-7349-A30F-1010ED2FACEE}" destId="{8C57F866-3524-E947-8021-2FA6BF1EDE73}" srcOrd="2" destOrd="0" presId="urn:microsoft.com/office/officeart/2008/layout/HalfCircleOrganizationChart"/>
    <dgm:cxn modelId="{95314394-2996-A844-B71F-FAC2805128EB}" type="presParOf" srcId="{97F8147F-F371-7349-A30F-1010ED2FACEE}" destId="{C7135224-B35B-CD42-945D-58E98FFEF661}" srcOrd="3" destOrd="0" presId="urn:microsoft.com/office/officeart/2008/layout/HalfCircleOrganizationChart"/>
    <dgm:cxn modelId="{EE240BFC-5FE2-8047-9E1E-02C33EFBC849}" type="presParOf" srcId="{C7135224-B35B-CD42-945D-58E98FFEF661}" destId="{C6C6995A-34C4-184A-BF9E-88F8D013530D}" srcOrd="0" destOrd="0" presId="urn:microsoft.com/office/officeart/2008/layout/HalfCircleOrganizationChart"/>
    <dgm:cxn modelId="{7202DB61-E1DD-D84B-9CD0-B29498C01E1B}" type="presParOf" srcId="{C6C6995A-34C4-184A-BF9E-88F8D013530D}" destId="{C7AA520E-896D-B842-93FF-D578F9662240}" srcOrd="0" destOrd="0" presId="urn:microsoft.com/office/officeart/2008/layout/HalfCircleOrganizationChart"/>
    <dgm:cxn modelId="{2DCE269B-8D37-834B-800B-4803EB712514}" type="presParOf" srcId="{C6C6995A-34C4-184A-BF9E-88F8D013530D}" destId="{E5F135E0-3B21-4245-84EE-11C677D3CBC7}" srcOrd="1" destOrd="0" presId="urn:microsoft.com/office/officeart/2008/layout/HalfCircleOrganizationChart"/>
    <dgm:cxn modelId="{22FED033-E107-5540-842C-C4F613DF9A7D}" type="presParOf" srcId="{C6C6995A-34C4-184A-BF9E-88F8D013530D}" destId="{3F5F84CD-A85B-F34A-BE70-8C52F82B7E75}" srcOrd="2" destOrd="0" presId="urn:microsoft.com/office/officeart/2008/layout/HalfCircleOrganizationChart"/>
    <dgm:cxn modelId="{9D038DF3-8676-8944-B23A-5781FBF8AD9B}" type="presParOf" srcId="{C6C6995A-34C4-184A-BF9E-88F8D013530D}" destId="{CDCFC546-96C2-6749-BBCF-B6677170FD88}" srcOrd="3" destOrd="0" presId="urn:microsoft.com/office/officeart/2008/layout/HalfCircleOrganizationChart"/>
    <dgm:cxn modelId="{3C4EEE11-41A2-404D-8740-AD6B02D2E70C}" type="presParOf" srcId="{C7135224-B35B-CD42-945D-58E98FFEF661}" destId="{CBAA4431-976B-F649-BC49-C8994ABD6E4B}" srcOrd="1" destOrd="0" presId="urn:microsoft.com/office/officeart/2008/layout/HalfCircleOrganizationChart"/>
    <dgm:cxn modelId="{F93CF0B3-0DC4-D64C-8DB3-332B67154C19}" type="presParOf" srcId="{C7135224-B35B-CD42-945D-58E98FFEF661}" destId="{3498E4FD-05EE-3847-AC8C-8EA1E89147E1}" srcOrd="2" destOrd="0" presId="urn:microsoft.com/office/officeart/2008/layout/HalfCircleOrganizationChart"/>
    <dgm:cxn modelId="{66401AB0-92A1-034B-87F7-576B2C913699}" type="presParOf" srcId="{CA53AA63-BD6E-FF41-A13A-F24A7E253B16}" destId="{85E26354-4981-F647-889A-E5E8B4A2AF53}" srcOrd="2" destOrd="0" presId="urn:microsoft.com/office/officeart/2008/layout/HalfCircleOrganizationChart"/>
    <dgm:cxn modelId="{5CE0460C-75BD-364B-994E-04056050A6A6}" type="presParOf" srcId="{CA53AA63-BD6E-FF41-A13A-F24A7E253B16}" destId="{4F2653C5-A74D-AD45-B556-888A0E133749}" srcOrd="3" destOrd="0" presId="urn:microsoft.com/office/officeart/2008/layout/HalfCircleOrganizationChart"/>
    <dgm:cxn modelId="{B75731D0-7B35-B345-B40E-FBCFE828E748}" type="presParOf" srcId="{4F2653C5-A74D-AD45-B556-888A0E133749}" destId="{8CC992CA-9DA2-8B49-888D-DE9F40716EED}" srcOrd="0" destOrd="0" presId="urn:microsoft.com/office/officeart/2008/layout/HalfCircleOrganizationChart"/>
    <dgm:cxn modelId="{683FD310-E82E-AA4C-86BB-DD3801CDEA60}" type="presParOf" srcId="{8CC992CA-9DA2-8B49-888D-DE9F40716EED}" destId="{E075C139-BD8C-0742-8F17-CA340579A6DC}" srcOrd="0" destOrd="0" presId="urn:microsoft.com/office/officeart/2008/layout/HalfCircleOrganizationChart"/>
    <dgm:cxn modelId="{01BBF339-E2A6-E041-AC6B-B85A340D5361}" type="presParOf" srcId="{8CC992CA-9DA2-8B49-888D-DE9F40716EED}" destId="{85A8C095-E1F7-6B47-B41C-5EF68885ADB4}" srcOrd="1" destOrd="0" presId="urn:microsoft.com/office/officeart/2008/layout/HalfCircleOrganizationChart"/>
    <dgm:cxn modelId="{04BCE7F7-1BC5-E447-863F-E88F343F9B0D}" type="presParOf" srcId="{8CC992CA-9DA2-8B49-888D-DE9F40716EED}" destId="{67FCD1BD-9160-5945-A97D-CF5A15797AA7}" srcOrd="2" destOrd="0" presId="urn:microsoft.com/office/officeart/2008/layout/HalfCircleOrganizationChart"/>
    <dgm:cxn modelId="{4B58D97E-5EB0-3F48-99C6-30FAA8E88B48}" type="presParOf" srcId="{8CC992CA-9DA2-8B49-888D-DE9F40716EED}" destId="{51D9F8A0-5B08-314C-B950-977D7F911A7B}" srcOrd="3" destOrd="0" presId="urn:microsoft.com/office/officeart/2008/layout/HalfCircleOrganizationChart"/>
    <dgm:cxn modelId="{5355BDCE-9785-564B-B742-E3553E62EECB}" type="presParOf" srcId="{4F2653C5-A74D-AD45-B556-888A0E133749}" destId="{7687E67A-5ED1-E641-9DF9-9793406C054C}" srcOrd="1" destOrd="0" presId="urn:microsoft.com/office/officeart/2008/layout/HalfCircleOrganizationChart"/>
    <dgm:cxn modelId="{CEFA1300-1804-D24E-9ED4-0E833C51B26B}" type="presParOf" srcId="{4F2653C5-A74D-AD45-B556-888A0E133749}" destId="{D330195B-8F99-374F-8EE4-0B458A9E19B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26354-4981-F647-889A-E5E8B4A2AF53}">
      <dsp:nvSpPr>
        <dsp:cNvPr id="0" name=""/>
        <dsp:cNvSpPr/>
      </dsp:nvSpPr>
      <dsp:spPr>
        <a:xfrm>
          <a:off x="6495179" y="1524310"/>
          <a:ext cx="587424" cy="24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393"/>
              </a:lnTo>
              <a:lnTo>
                <a:pt x="587424" y="2403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7F866-3524-E947-8021-2FA6BF1EDE73}">
      <dsp:nvSpPr>
        <dsp:cNvPr id="0" name=""/>
        <dsp:cNvSpPr/>
      </dsp:nvSpPr>
      <dsp:spPr>
        <a:xfrm>
          <a:off x="4450382" y="2191331"/>
          <a:ext cx="662195" cy="260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50"/>
              </a:lnTo>
              <a:lnTo>
                <a:pt x="662195" y="2609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0BE9B-90EE-2B40-B052-F2FEFF525C16}">
      <dsp:nvSpPr>
        <dsp:cNvPr id="0" name=""/>
        <dsp:cNvSpPr/>
      </dsp:nvSpPr>
      <dsp:spPr>
        <a:xfrm>
          <a:off x="3706801" y="2191331"/>
          <a:ext cx="743581" cy="241737"/>
        </a:xfrm>
        <a:custGeom>
          <a:avLst/>
          <a:gdLst/>
          <a:ahLst/>
          <a:cxnLst/>
          <a:rect l="0" t="0" r="0" b="0"/>
          <a:pathLst>
            <a:path>
              <a:moveTo>
                <a:pt x="743581" y="0"/>
              </a:moveTo>
              <a:lnTo>
                <a:pt x="743581" y="241737"/>
              </a:lnTo>
              <a:lnTo>
                <a:pt x="0" y="24173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410E-9156-A549-B10C-11ED4FD4C98F}">
      <dsp:nvSpPr>
        <dsp:cNvPr id="0" name=""/>
        <dsp:cNvSpPr/>
      </dsp:nvSpPr>
      <dsp:spPr>
        <a:xfrm>
          <a:off x="4744361" y="1524310"/>
          <a:ext cx="1750818" cy="309184"/>
        </a:xfrm>
        <a:custGeom>
          <a:avLst/>
          <a:gdLst/>
          <a:ahLst/>
          <a:cxnLst/>
          <a:rect l="0" t="0" r="0" b="0"/>
          <a:pathLst>
            <a:path>
              <a:moveTo>
                <a:pt x="1750818" y="0"/>
              </a:moveTo>
              <a:lnTo>
                <a:pt x="1750818" y="309184"/>
              </a:lnTo>
              <a:lnTo>
                <a:pt x="0" y="30918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20447-AB70-FE43-8011-C7F4014DD69F}">
      <dsp:nvSpPr>
        <dsp:cNvPr id="0" name=""/>
        <dsp:cNvSpPr/>
      </dsp:nvSpPr>
      <dsp:spPr>
        <a:xfrm>
          <a:off x="2143051" y="1020571"/>
          <a:ext cx="4217324" cy="212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847"/>
              </a:lnTo>
              <a:lnTo>
                <a:pt x="4217324" y="21284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E28AC-5729-D44E-BDE3-0E9B9F771A0D}">
      <dsp:nvSpPr>
        <dsp:cNvPr id="0" name=""/>
        <dsp:cNvSpPr/>
      </dsp:nvSpPr>
      <dsp:spPr>
        <a:xfrm>
          <a:off x="1132774" y="1524310"/>
          <a:ext cx="581034" cy="271191"/>
        </a:xfrm>
        <a:custGeom>
          <a:avLst/>
          <a:gdLst/>
          <a:ahLst/>
          <a:cxnLst/>
          <a:rect l="0" t="0" r="0" b="0"/>
          <a:pathLst>
            <a:path>
              <a:moveTo>
                <a:pt x="581034" y="0"/>
              </a:moveTo>
              <a:lnTo>
                <a:pt x="581034" y="271191"/>
              </a:lnTo>
              <a:lnTo>
                <a:pt x="0" y="27119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0AA76-227B-BA40-ACAC-E910682F208B}">
      <dsp:nvSpPr>
        <dsp:cNvPr id="0" name=""/>
        <dsp:cNvSpPr/>
      </dsp:nvSpPr>
      <dsp:spPr>
        <a:xfrm>
          <a:off x="1848612" y="1020571"/>
          <a:ext cx="294439" cy="212847"/>
        </a:xfrm>
        <a:custGeom>
          <a:avLst/>
          <a:gdLst/>
          <a:ahLst/>
          <a:cxnLst/>
          <a:rect l="0" t="0" r="0" b="0"/>
          <a:pathLst>
            <a:path>
              <a:moveTo>
                <a:pt x="294439" y="0"/>
              </a:moveTo>
              <a:lnTo>
                <a:pt x="294439" y="212847"/>
              </a:lnTo>
              <a:lnTo>
                <a:pt x="0" y="21284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B9203-2B87-6A4D-9C7C-FFFA67C4F093}">
      <dsp:nvSpPr>
        <dsp:cNvPr id="0" name=""/>
        <dsp:cNvSpPr/>
      </dsp:nvSpPr>
      <dsp:spPr>
        <a:xfrm>
          <a:off x="1965679" y="665825"/>
          <a:ext cx="354745" cy="35474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FB3A3-1C0E-A740-B0FF-0393B75CF710}">
      <dsp:nvSpPr>
        <dsp:cNvPr id="0" name=""/>
        <dsp:cNvSpPr/>
      </dsp:nvSpPr>
      <dsp:spPr>
        <a:xfrm>
          <a:off x="1965679" y="665825"/>
          <a:ext cx="354745" cy="35474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0B475-39CB-494C-A620-D7F06D7BE1CD}">
      <dsp:nvSpPr>
        <dsp:cNvPr id="0" name=""/>
        <dsp:cNvSpPr/>
      </dsp:nvSpPr>
      <dsp:spPr>
        <a:xfrm>
          <a:off x="1788306" y="729680"/>
          <a:ext cx="709491" cy="22703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bg1">
                  <a:lumMod val="75000"/>
                </a:schemeClr>
              </a:solidFill>
            </a:rPr>
            <a:t>()</a:t>
          </a:r>
          <a:endParaRPr lang="fr-FR" sz="1800" b="1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1788306" y="729680"/>
        <a:ext cx="709491" cy="227037"/>
      </dsp:txXfrm>
    </dsp:sp>
    <dsp:sp modelId="{50F01B85-27C5-614F-AC0C-AFED535D6D2F}">
      <dsp:nvSpPr>
        <dsp:cNvPr id="0" name=""/>
        <dsp:cNvSpPr/>
      </dsp:nvSpPr>
      <dsp:spPr>
        <a:xfrm>
          <a:off x="1536436" y="1169564"/>
          <a:ext cx="354745" cy="35474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92058-3ACD-9549-8054-233ED7BD7DE3}">
      <dsp:nvSpPr>
        <dsp:cNvPr id="0" name=""/>
        <dsp:cNvSpPr/>
      </dsp:nvSpPr>
      <dsp:spPr>
        <a:xfrm>
          <a:off x="1536436" y="1169564"/>
          <a:ext cx="354745" cy="35474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19A84-2D8D-0E49-9407-05D237453038}">
      <dsp:nvSpPr>
        <dsp:cNvPr id="0" name=""/>
        <dsp:cNvSpPr/>
      </dsp:nvSpPr>
      <dsp:spPr>
        <a:xfrm>
          <a:off x="1359063" y="1233419"/>
          <a:ext cx="709491" cy="22703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accent2"/>
              </a:solidFill>
            </a:rPr>
            <a:t>.</a:t>
          </a:r>
          <a:r>
            <a:rPr lang="fr-FR" sz="1800" b="1" kern="1200" dirty="0" err="1" smtClean="0">
              <a:solidFill>
                <a:schemeClr val="accent2"/>
              </a:solidFill>
            </a:rPr>
            <a:t>org</a:t>
          </a:r>
          <a:endParaRPr lang="fr-FR" sz="1800" b="1" kern="1200" dirty="0">
            <a:solidFill>
              <a:schemeClr val="accent2"/>
            </a:solidFill>
          </a:endParaRPr>
        </a:p>
      </dsp:txBody>
      <dsp:txXfrm>
        <a:off x="1359063" y="1233419"/>
        <a:ext cx="709491" cy="227037"/>
      </dsp:txXfrm>
    </dsp:sp>
    <dsp:sp modelId="{3E16BF65-650C-AB44-82C5-B0D80374AD66}">
      <dsp:nvSpPr>
        <dsp:cNvPr id="0" name=""/>
        <dsp:cNvSpPr/>
      </dsp:nvSpPr>
      <dsp:spPr>
        <a:xfrm>
          <a:off x="413817" y="1673303"/>
          <a:ext cx="816997" cy="453634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F0541-B945-6D44-8F82-6ECD670049D6}">
      <dsp:nvSpPr>
        <dsp:cNvPr id="0" name=""/>
        <dsp:cNvSpPr/>
      </dsp:nvSpPr>
      <dsp:spPr>
        <a:xfrm>
          <a:off x="413817" y="1673303"/>
          <a:ext cx="816997" cy="453634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6B9E5-CB1C-2743-BA19-644DC8FA1152}">
      <dsp:nvSpPr>
        <dsp:cNvPr id="0" name=""/>
        <dsp:cNvSpPr/>
      </dsp:nvSpPr>
      <dsp:spPr>
        <a:xfrm>
          <a:off x="5318" y="1754958"/>
          <a:ext cx="1633994" cy="29032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/>
            <a:t>wikipedia</a:t>
          </a:r>
          <a:r>
            <a:rPr lang="fr-FR" sz="1800" b="1" kern="1200" dirty="0" err="1" smtClean="0">
              <a:solidFill>
                <a:srgbClr val="C43665"/>
              </a:solidFill>
            </a:rPr>
            <a:t>.org</a:t>
          </a:r>
          <a:endParaRPr lang="fr-FR" sz="1800" b="1" kern="1200" dirty="0">
            <a:solidFill>
              <a:srgbClr val="C43665"/>
            </a:solidFill>
          </a:endParaRPr>
        </a:p>
      </dsp:txBody>
      <dsp:txXfrm>
        <a:off x="5318" y="1754958"/>
        <a:ext cx="1633994" cy="290326"/>
      </dsp:txXfrm>
    </dsp:sp>
    <dsp:sp modelId="{04DA169E-B8F6-BD44-A05C-E90097F0E025}">
      <dsp:nvSpPr>
        <dsp:cNvPr id="0" name=""/>
        <dsp:cNvSpPr/>
      </dsp:nvSpPr>
      <dsp:spPr>
        <a:xfrm>
          <a:off x="6317806" y="1169564"/>
          <a:ext cx="354745" cy="35474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31B74-9E66-B843-90B9-3DD8A937DF24}">
      <dsp:nvSpPr>
        <dsp:cNvPr id="0" name=""/>
        <dsp:cNvSpPr/>
      </dsp:nvSpPr>
      <dsp:spPr>
        <a:xfrm>
          <a:off x="6317806" y="1169564"/>
          <a:ext cx="354745" cy="35474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22280-813C-034C-BAFC-6B8F4806075B}">
      <dsp:nvSpPr>
        <dsp:cNvPr id="0" name=""/>
        <dsp:cNvSpPr/>
      </dsp:nvSpPr>
      <dsp:spPr>
        <a:xfrm>
          <a:off x="6140433" y="1233419"/>
          <a:ext cx="709491" cy="22703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.</a:t>
          </a:r>
          <a:r>
            <a:rPr lang="fr-FR" sz="1800" b="1" kern="1200" dirty="0" err="1" smtClean="0">
              <a:solidFill>
                <a:schemeClr val="accent4"/>
              </a:solidFill>
            </a:rPr>
            <a:t>com</a:t>
          </a:r>
          <a:endParaRPr lang="fr-FR" sz="1800" b="1" kern="1200" dirty="0">
            <a:solidFill>
              <a:schemeClr val="accent4"/>
            </a:solidFill>
          </a:endParaRPr>
        </a:p>
      </dsp:txBody>
      <dsp:txXfrm>
        <a:off x="6140433" y="1233419"/>
        <a:ext cx="709491" cy="227037"/>
      </dsp:txXfrm>
    </dsp:sp>
    <dsp:sp modelId="{9780249B-E77E-8D4E-87D6-3B064BCAA4A6}">
      <dsp:nvSpPr>
        <dsp:cNvPr id="0" name=""/>
        <dsp:cNvSpPr/>
      </dsp:nvSpPr>
      <dsp:spPr>
        <a:xfrm>
          <a:off x="4063567" y="1673303"/>
          <a:ext cx="773629" cy="518028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0FE6F-B682-6945-BCDB-AC6BA5610C9B}">
      <dsp:nvSpPr>
        <dsp:cNvPr id="0" name=""/>
        <dsp:cNvSpPr/>
      </dsp:nvSpPr>
      <dsp:spPr>
        <a:xfrm>
          <a:off x="4063567" y="1673303"/>
          <a:ext cx="773629" cy="518028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CBE63-C19A-0146-A63F-4078C7CACE06}">
      <dsp:nvSpPr>
        <dsp:cNvPr id="0" name=""/>
        <dsp:cNvSpPr/>
      </dsp:nvSpPr>
      <dsp:spPr>
        <a:xfrm>
          <a:off x="3676752" y="1766548"/>
          <a:ext cx="1547259" cy="33153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>
              <a:solidFill>
                <a:srgbClr val="FF6600"/>
              </a:solidFill>
            </a:rPr>
            <a:t>acme</a:t>
          </a:r>
          <a:r>
            <a:rPr lang="fr-FR" sz="1800" b="1" kern="1200" dirty="0" err="1" smtClean="0">
              <a:solidFill>
                <a:srgbClr val="8F66CB"/>
              </a:solidFill>
            </a:rPr>
            <a:t>.com</a:t>
          </a:r>
          <a:endParaRPr lang="fr-FR" sz="1800" b="1" kern="1200" dirty="0">
            <a:solidFill>
              <a:srgbClr val="8F66CB"/>
            </a:solidFill>
          </a:endParaRPr>
        </a:p>
      </dsp:txBody>
      <dsp:txXfrm>
        <a:off x="3676752" y="1766548"/>
        <a:ext cx="1547259" cy="331538"/>
      </dsp:txXfrm>
    </dsp:sp>
    <dsp:sp modelId="{F4EE96D0-9BF4-DC43-B282-68C8EFEECC40}">
      <dsp:nvSpPr>
        <dsp:cNvPr id="0" name=""/>
        <dsp:cNvSpPr/>
      </dsp:nvSpPr>
      <dsp:spPr>
        <a:xfrm>
          <a:off x="2757132" y="2340325"/>
          <a:ext cx="1079168" cy="403711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962B4-85F0-3647-B06C-AC07D8A356AC}">
      <dsp:nvSpPr>
        <dsp:cNvPr id="0" name=""/>
        <dsp:cNvSpPr/>
      </dsp:nvSpPr>
      <dsp:spPr>
        <a:xfrm>
          <a:off x="2757132" y="2340325"/>
          <a:ext cx="1079168" cy="403711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0574A-03C1-A147-9D75-E72FBEC26F90}">
      <dsp:nvSpPr>
        <dsp:cNvPr id="0" name=""/>
        <dsp:cNvSpPr/>
      </dsp:nvSpPr>
      <dsp:spPr>
        <a:xfrm>
          <a:off x="2217548" y="2412993"/>
          <a:ext cx="2158337" cy="25837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/>
            <a:t>www.</a:t>
          </a:r>
          <a:r>
            <a:rPr lang="fr-FR" sz="1800" b="1" kern="1200" dirty="0" err="1" smtClean="0">
              <a:solidFill>
                <a:srgbClr val="FF6600"/>
              </a:solidFill>
            </a:rPr>
            <a:t>acme</a:t>
          </a:r>
          <a:r>
            <a:rPr lang="fr-FR" sz="1800" b="1" kern="1200" dirty="0" err="1" smtClean="0">
              <a:solidFill>
                <a:srgbClr val="8F66CB"/>
              </a:solidFill>
            </a:rPr>
            <a:t>.com</a:t>
          </a:r>
          <a:endParaRPr lang="fr-FR" sz="1800" b="1" kern="1200" dirty="0">
            <a:solidFill>
              <a:srgbClr val="8F66CB"/>
            </a:solidFill>
          </a:endParaRPr>
        </a:p>
      </dsp:txBody>
      <dsp:txXfrm>
        <a:off x="2217548" y="2412993"/>
        <a:ext cx="2158337" cy="258375"/>
      </dsp:txXfrm>
    </dsp:sp>
    <dsp:sp modelId="{E5F135E0-3B21-4245-84EE-11C677D3CBC7}">
      <dsp:nvSpPr>
        <dsp:cNvPr id="0" name=""/>
        <dsp:cNvSpPr/>
      </dsp:nvSpPr>
      <dsp:spPr>
        <a:xfrm>
          <a:off x="4998830" y="2340325"/>
          <a:ext cx="947902" cy="436277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F84CD-A85B-F34A-BE70-8C52F82B7E75}">
      <dsp:nvSpPr>
        <dsp:cNvPr id="0" name=""/>
        <dsp:cNvSpPr/>
      </dsp:nvSpPr>
      <dsp:spPr>
        <a:xfrm>
          <a:off x="4998830" y="2340325"/>
          <a:ext cx="947902" cy="436277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A520E-896D-B842-93FF-D578F9662240}">
      <dsp:nvSpPr>
        <dsp:cNvPr id="0" name=""/>
        <dsp:cNvSpPr/>
      </dsp:nvSpPr>
      <dsp:spPr>
        <a:xfrm>
          <a:off x="4524879" y="2418855"/>
          <a:ext cx="1895804" cy="2792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/>
            <a:t>shop.</a:t>
          </a:r>
          <a:r>
            <a:rPr lang="fr-FR" sz="1800" b="1" kern="1200" dirty="0" err="1" smtClean="0">
              <a:solidFill>
                <a:srgbClr val="FF6600"/>
              </a:solidFill>
            </a:rPr>
            <a:t>acme</a:t>
          </a:r>
          <a:r>
            <a:rPr lang="fr-FR" sz="1800" b="1" kern="1200" dirty="0" err="1" smtClean="0">
              <a:solidFill>
                <a:srgbClr val="8F66CB"/>
              </a:solidFill>
            </a:rPr>
            <a:t>.com</a:t>
          </a:r>
          <a:endParaRPr lang="fr-FR" sz="1800" b="1" kern="1200" dirty="0">
            <a:solidFill>
              <a:srgbClr val="8F66CB"/>
            </a:solidFill>
          </a:endParaRPr>
        </a:p>
      </dsp:txBody>
      <dsp:txXfrm>
        <a:off x="4524879" y="2418855"/>
        <a:ext cx="1895804" cy="279217"/>
      </dsp:txXfrm>
    </dsp:sp>
    <dsp:sp modelId="{85A8C095-E1F7-6B47-B41C-5EF68885ADB4}">
      <dsp:nvSpPr>
        <dsp:cNvPr id="0" name=""/>
        <dsp:cNvSpPr/>
      </dsp:nvSpPr>
      <dsp:spPr>
        <a:xfrm>
          <a:off x="6983327" y="1673303"/>
          <a:ext cx="827302" cy="40143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D1BD-9160-5945-A97D-CF5A15797AA7}">
      <dsp:nvSpPr>
        <dsp:cNvPr id="0" name=""/>
        <dsp:cNvSpPr/>
      </dsp:nvSpPr>
      <dsp:spPr>
        <a:xfrm>
          <a:off x="6983327" y="1673303"/>
          <a:ext cx="827302" cy="40143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5C139-BD8C-0742-8F17-CA340579A6DC}">
      <dsp:nvSpPr>
        <dsp:cNvPr id="0" name=""/>
        <dsp:cNvSpPr/>
      </dsp:nvSpPr>
      <dsp:spPr>
        <a:xfrm>
          <a:off x="6569676" y="1745561"/>
          <a:ext cx="1654605" cy="2569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/>
            <a:t>Societe</a:t>
          </a:r>
          <a:r>
            <a:rPr lang="fr-FR" sz="1800" b="1" kern="1200" dirty="0" err="1" smtClean="0">
              <a:solidFill>
                <a:srgbClr val="8F66CB"/>
              </a:solidFill>
            </a:rPr>
            <a:t>.com</a:t>
          </a:r>
          <a:endParaRPr lang="fr-FR" sz="1800" b="1" kern="1200" dirty="0">
            <a:solidFill>
              <a:srgbClr val="8F66CB"/>
            </a:solidFill>
          </a:endParaRPr>
        </a:p>
      </dsp:txBody>
      <dsp:txXfrm>
        <a:off x="6569676" y="1745561"/>
        <a:ext cx="1654605" cy="256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20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5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65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25963"/>
          </a:xfrm>
        </p:spPr>
        <p:txBody>
          <a:bodyPr/>
          <a:lstStyle>
            <a:lvl1pPr>
              <a:buSzPct val="60000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Click to edit Master text styles</a:t>
            </a:r>
          </a:p>
          <a:p>
            <a:pPr lvl="1"/>
            <a:r>
              <a:rPr lang="fr-FR" noProof="0" smtClean="0"/>
              <a:t>Second level</a:t>
            </a:r>
          </a:p>
          <a:p>
            <a:pPr lvl="2"/>
            <a:r>
              <a:rPr lang="fr-FR" noProof="0" smtClean="0"/>
              <a:t>Third level</a:t>
            </a:r>
          </a:p>
          <a:p>
            <a:pPr lvl="3"/>
            <a:r>
              <a:rPr lang="fr-FR" noProof="0" smtClean="0"/>
              <a:t>Fourth level</a:t>
            </a:r>
          </a:p>
          <a:p>
            <a:pPr lvl="4"/>
            <a:r>
              <a:rPr lang="fr-FR" noProof="0" smtClean="0"/>
              <a:t>Fifth level</a:t>
            </a:r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998B-B29B-A045-963D-E63C0DED8786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0600"/>
            <a:ext cx="4038600" cy="533400"/>
          </a:xfrm>
        </p:spPr>
        <p:txBody>
          <a:bodyPr/>
          <a:lstStyle>
            <a:lvl1pPr>
              <a:buFontTx/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fr-FR" noProof="0" smtClean="0"/>
              <a:t>Titre de tableau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8200" y="1524000"/>
            <a:ext cx="4038600" cy="4525963"/>
          </a:xfrm>
        </p:spPr>
        <p:txBody>
          <a:bodyPr/>
          <a:lstStyle>
            <a:lvl1pPr>
              <a:buSzPct val="60000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Click to edit Master text styles</a:t>
            </a:r>
          </a:p>
          <a:p>
            <a:pPr lvl="1"/>
            <a:r>
              <a:rPr lang="fr-FR" noProof="0" smtClean="0"/>
              <a:t>Second level</a:t>
            </a:r>
          </a:p>
          <a:p>
            <a:pPr lvl="2"/>
            <a:r>
              <a:rPr lang="fr-FR" noProof="0" smtClean="0"/>
              <a:t>Third level</a:t>
            </a:r>
          </a:p>
          <a:p>
            <a:pPr lvl="3"/>
            <a:r>
              <a:rPr lang="fr-FR" noProof="0" smtClean="0"/>
              <a:t>Fourth level</a:t>
            </a:r>
          </a:p>
          <a:p>
            <a:pPr lvl="4"/>
            <a:r>
              <a:rPr lang="fr-FR" noProof="0" smtClean="0"/>
              <a:t>Fifth level</a:t>
            </a:r>
            <a:endParaRPr lang="fr-FR" noProof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990600"/>
            <a:ext cx="4038600" cy="533400"/>
          </a:xfrm>
        </p:spPr>
        <p:txBody>
          <a:bodyPr/>
          <a:lstStyle>
            <a:lvl1pPr>
              <a:buFontTx/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fr-FR" noProof="0" smtClean="0"/>
              <a:t>Titre de tableau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smtClean="0"/>
              <a:t>Style double colonne</a:t>
            </a:r>
            <a:endParaRPr lang="fr-FR" noProof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838200"/>
            <a:ext cx="8229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9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smtClean="0"/>
              <a:t>Slide type classique</a:t>
            </a:r>
            <a:endParaRPr lang="fr-FR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90000"/>
              <a:defRPr/>
            </a:lvl1pPr>
            <a:lvl2pPr>
              <a:buSzPct val="75000"/>
              <a:buFont typeface="Wingdings" pitchFamily="2" charset="2"/>
              <a:buChar char="q"/>
              <a:defRPr sz="2400"/>
            </a:lvl2pPr>
            <a:lvl3pPr>
              <a:buSzPct val="80000"/>
              <a:buFont typeface="Wingdings" pitchFamily="2" charset="2"/>
              <a:buChar char="§"/>
              <a:defRPr sz="2000"/>
            </a:lvl3pPr>
            <a:lvl4pPr>
              <a:buSzPct val="80000"/>
              <a:buFont typeface="Wingdings" pitchFamily="2" charset="2"/>
              <a:buChar char="§"/>
              <a:defRPr sz="1600"/>
            </a:lvl4pPr>
            <a:lvl5pPr>
              <a:buSzPct val="80000"/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fr-FR" noProof="0" smtClean="0"/>
              <a:t>Click to edit Master text styles</a:t>
            </a:r>
          </a:p>
          <a:p>
            <a:pPr lvl="1"/>
            <a:r>
              <a:rPr lang="fr-FR" noProof="0" smtClean="0"/>
              <a:t>Second level</a:t>
            </a:r>
          </a:p>
          <a:p>
            <a:pPr lvl="2"/>
            <a:r>
              <a:rPr lang="fr-FR" noProof="0" smtClean="0"/>
              <a:t>Third level</a:t>
            </a:r>
          </a:p>
          <a:p>
            <a:pPr lvl="3"/>
            <a:r>
              <a:rPr lang="fr-FR" noProof="0" smtClean="0"/>
              <a:t>Fourth level</a:t>
            </a:r>
          </a:p>
          <a:p>
            <a:pPr lvl="4"/>
            <a:r>
              <a:rPr lang="fr-FR" noProof="0" smtClean="0"/>
              <a:t>Fifth level</a:t>
            </a:r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998B-B29B-A045-963D-E63C0DED878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838200"/>
            <a:ext cx="8229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0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4CB8-682C-4451-A583-6EC34EBDC1AB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D31-E6B8-4287-80DC-721AE423C72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435280" cy="670086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fr-FR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0834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26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85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99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6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6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7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91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36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6957-BF13-4E78-8675-B0C301582495}" type="datetimeFigureOut">
              <a:rPr lang="fr-FR" smtClean="0"/>
              <a:t>21/03/2016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reativecommons.org/licens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38.png"/><Relationship Id="rId7" Type="http://schemas.openxmlformats.org/officeDocument/2006/relationships/image" Target="../media/image42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tiff"/><Relationship Id="rId18" Type="http://schemas.openxmlformats.org/officeDocument/2006/relationships/image" Target="../media/image77.tiff"/><Relationship Id="rId3" Type="http://schemas.openxmlformats.org/officeDocument/2006/relationships/image" Target="../media/image62.jpeg"/><Relationship Id="rId21" Type="http://schemas.openxmlformats.org/officeDocument/2006/relationships/image" Target="../media/image80.tiff"/><Relationship Id="rId7" Type="http://schemas.openxmlformats.org/officeDocument/2006/relationships/image" Target="../media/image66.png"/><Relationship Id="rId12" Type="http://schemas.openxmlformats.org/officeDocument/2006/relationships/image" Target="../media/image71.tiff"/><Relationship Id="rId17" Type="http://schemas.openxmlformats.org/officeDocument/2006/relationships/image" Target="../media/image76.tiff"/><Relationship Id="rId2" Type="http://schemas.openxmlformats.org/officeDocument/2006/relationships/image" Target="../media/image61.jpeg"/><Relationship Id="rId16" Type="http://schemas.openxmlformats.org/officeDocument/2006/relationships/image" Target="../media/image75.tiff"/><Relationship Id="rId20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5" Type="http://schemas.openxmlformats.org/officeDocument/2006/relationships/image" Target="../media/image74.tiff"/><Relationship Id="rId10" Type="http://schemas.openxmlformats.org/officeDocument/2006/relationships/image" Target="../media/image69.png"/><Relationship Id="rId19" Type="http://schemas.openxmlformats.org/officeDocument/2006/relationships/image" Target="../media/image78.tiff"/><Relationship Id="rId4" Type="http://schemas.openxmlformats.org/officeDocument/2006/relationships/image" Target="../media/image63.jpeg"/><Relationship Id="rId9" Type="http://schemas.openxmlformats.org/officeDocument/2006/relationships/image" Target="../media/image68.png"/><Relationship Id="rId14" Type="http://schemas.openxmlformats.org/officeDocument/2006/relationships/image" Target="../media/image73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reativecommons.org/licen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Extra </a:t>
            </a:r>
            <a:r>
              <a:rPr lang="fr-FR" dirty="0" smtClean="0">
                <a:sym typeface="Wingdings"/>
              </a:rPr>
              <a:t>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Webforce3</a:t>
            </a:r>
          </a:p>
          <a:p>
            <a:r>
              <a:rPr lang="fr-FR" dirty="0" smtClean="0"/>
              <a:t>8-9 octobre 2015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Formation Qualité – Webforce3</a:t>
            </a:r>
            <a:r>
              <a:rPr lang="fr-FR" baseline="0" smtClean="0"/>
              <a:t> – 8 et 9 octobre 2015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63095" y="6007326"/>
            <a:ext cx="8629385" cy="648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5"/>
            <a:r>
              <a:rPr lang="fr-FR" sz="1400">
                <a:solidFill>
                  <a:schemeClr val="tx1"/>
                </a:solidFill>
              </a:rPr>
              <a:t>Ce support est en Creative Commons (</a:t>
            </a:r>
            <a:r>
              <a:rPr lang="fr-FR" sz="1400">
                <a:solidFill>
                  <a:schemeClr val="tx1"/>
                </a:solidFill>
                <a:hlinkClick r:id="rId2"/>
              </a:rPr>
              <a:t>http://</a:t>
            </a:r>
            <a:r>
              <a:rPr lang="fr-FR" sz="1400" smtClean="0">
                <a:solidFill>
                  <a:schemeClr val="tx1"/>
                </a:solidFill>
                <a:hlinkClick r:id="rId2"/>
              </a:rPr>
              <a:t>creativecommons.org/licenses</a:t>
            </a:r>
            <a:r>
              <a:rPr lang="fr-FR" sz="1400" smtClean="0">
                <a:solidFill>
                  <a:schemeClr val="tx1"/>
                </a:solidFill>
              </a:rPr>
              <a:t>)</a:t>
            </a:r>
          </a:p>
          <a:p>
            <a:pPr marL="1793875"/>
            <a:r>
              <a:rPr lang="fr-FR" sz="1400">
                <a:solidFill>
                  <a:schemeClr val="tx1"/>
                </a:solidFill>
              </a:rPr>
              <a:t>CC BY-SA - Attribution - Partage dans les Mêmes Conditions  </a:t>
            </a:r>
          </a:p>
        </p:txBody>
      </p:sp>
      <p:pic>
        <p:nvPicPr>
          <p:cNvPr id="7" name="Picture 2" descr="http://creativecommons.org.nz/wp-content/uploads/2012/05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6007326"/>
            <a:ext cx="1841591" cy="6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Arborescence</a:t>
            </a:r>
            <a:br>
              <a:rPr lang="fr-FR" sz="3600" dirty="0"/>
            </a:br>
            <a:r>
              <a:rPr lang="fr-FR" sz="2700" dirty="0"/>
              <a:t>L’art de l’équilibre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4" descr="http://www.webreference.com/authoring/design/information/iawww/chap5/2/info2_051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5" r="30989" b="32634"/>
          <a:stretch/>
        </p:blipFill>
        <p:spPr bwMode="auto">
          <a:xfrm>
            <a:off x="196423" y="1700808"/>
            <a:ext cx="4272705" cy="28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webreference.com/authoring/design/information/iawww/chap5/2/info2_051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75"/>
          <a:stretch/>
        </p:blipFill>
        <p:spPr bwMode="auto">
          <a:xfrm>
            <a:off x="165895" y="5301208"/>
            <a:ext cx="7485538" cy="130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/>
          <p:cNvCxnSpPr/>
          <p:nvPr/>
        </p:nvCxnSpPr>
        <p:spPr>
          <a:xfrm>
            <a:off x="4732928" y="1700808"/>
            <a:ext cx="0" cy="288175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88425" y="5157192"/>
            <a:ext cx="7040477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067944" y="47878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LARGEUR (MAX = 6/7)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732927" y="1700808"/>
            <a:ext cx="293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PROFONDEUR (MAX 3/4)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456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6021288"/>
            <a:ext cx="3512411" cy="83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iangle isocèle 31"/>
          <p:cNvSpPr/>
          <p:nvPr/>
        </p:nvSpPr>
        <p:spPr>
          <a:xfrm rot="10800000">
            <a:off x="4067944" y="2290686"/>
            <a:ext cx="720000" cy="4306666"/>
          </a:xfrm>
          <a:prstGeom prst="triangle">
            <a:avLst/>
          </a:prstGeom>
          <a:gradFill>
            <a:gsLst>
              <a:gs pos="0">
                <a:srgbClr val="00B050"/>
              </a:gs>
              <a:gs pos="50000">
                <a:schemeClr val="accent6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4067944" y="1916832"/>
            <a:ext cx="72000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Loi de </a:t>
            </a:r>
            <a:r>
              <a:rPr lang="fr-FR" sz="3600" dirty="0" err="1"/>
              <a:t>Fitts</a:t>
            </a:r>
            <a:r>
              <a:rPr lang="fr-FR" sz="3600" dirty="0"/>
              <a:t/>
            </a:r>
            <a:br>
              <a:rPr lang="fr-FR" sz="3600" dirty="0"/>
            </a:br>
            <a:r>
              <a:rPr lang="fr-FR" sz="2400" dirty="0"/>
              <a:t>Plus près, c’est mieux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24621"/>
            <a:ext cx="2828843" cy="359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Profile\bematge\Desktop\Région Île de Fran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200" y="2023733"/>
            <a:ext cx="2968817" cy="48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7320" r="37376" b="26842"/>
          <a:stretch/>
        </p:blipFill>
        <p:spPr bwMode="auto">
          <a:xfrm>
            <a:off x="4247943" y="2124501"/>
            <a:ext cx="360001" cy="33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Ellipse 36"/>
          <p:cNvSpPr/>
          <p:nvPr/>
        </p:nvSpPr>
        <p:spPr>
          <a:xfrm>
            <a:off x="4157944" y="2006872"/>
            <a:ext cx="540000" cy="540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4247944" y="2096872"/>
            <a:ext cx="360000" cy="36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1" name="Picture 7" descr="T = a + b \log_2 (1 + \frac{D}{L}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49" y="6244579"/>
            <a:ext cx="178117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107504" y="6244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En bref :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93526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Loi de Miller</a:t>
            </a:r>
            <a:br>
              <a:rPr lang="fr-FR" sz="4000" dirty="0"/>
            </a:br>
            <a:r>
              <a:rPr lang="fr-FR" sz="2700" dirty="0"/>
              <a:t>Moins de choix, moins d’erreurs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6230988" cy="46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20" y="3009924"/>
            <a:ext cx="14573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8032" y="1628800"/>
            <a:ext cx="6516216" cy="482453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020271" y="2505868"/>
            <a:ext cx="2016224" cy="15925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020272" y="1628800"/>
            <a:ext cx="2016224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701 possibilités contre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92280" y="5661248"/>
            <a:ext cx="2051720" cy="1186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399137" y="5694796"/>
            <a:ext cx="1438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En bref :</a:t>
            </a:r>
          </a:p>
          <a:p>
            <a:endParaRPr lang="fr-FR" i="1" dirty="0"/>
          </a:p>
          <a:p>
            <a:r>
              <a:rPr lang="fr-FR" sz="2400" i="1" dirty="0" smtClean="0"/>
              <a:t>7      2 </a:t>
            </a:r>
            <a:endParaRPr lang="fr-FR" sz="2400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740352" y="6133699"/>
            <a:ext cx="413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+</a:t>
            </a:r>
          </a:p>
          <a:p>
            <a:r>
              <a:rPr lang="fr-FR" sz="2400" i="1" dirty="0" smtClean="0"/>
              <a:t>-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296031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631589" y="6010237"/>
            <a:ext cx="3512411" cy="83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Loi de </a:t>
            </a:r>
            <a:r>
              <a:rPr lang="fr-FR" sz="3600" dirty="0" err="1"/>
              <a:t>Hick</a:t>
            </a:r>
            <a:r>
              <a:rPr lang="fr-FR" sz="3600" dirty="0"/>
              <a:t/>
            </a:r>
            <a:br>
              <a:rPr lang="fr-FR" sz="3600" dirty="0"/>
            </a:br>
            <a:r>
              <a:rPr lang="fr-FR" sz="2700" dirty="0"/>
              <a:t>Moins de choix, décision plus rapide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3512" y="1772816"/>
            <a:ext cx="19404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fr-FR" sz="1200" i="1" dirty="0" smtClean="0"/>
              <a:t>Cookies</a:t>
            </a:r>
          </a:p>
          <a:p>
            <a:pPr fontAlgn="ctr"/>
            <a:r>
              <a:rPr lang="fr-FR" sz="1200" i="1" dirty="0" smtClean="0"/>
              <a:t>Irish Coffee</a:t>
            </a:r>
          </a:p>
          <a:p>
            <a:pPr fontAlgn="ctr"/>
            <a:r>
              <a:rPr lang="fr-FR" sz="1200" i="1" dirty="0" smtClean="0"/>
              <a:t>Pistache</a:t>
            </a:r>
          </a:p>
          <a:p>
            <a:pPr fontAlgn="ctr"/>
            <a:r>
              <a:rPr lang="fr-FR" sz="1200" i="1" dirty="0" smtClean="0"/>
              <a:t>Verveine</a:t>
            </a:r>
          </a:p>
          <a:p>
            <a:pPr fontAlgn="ctr"/>
            <a:r>
              <a:rPr lang="fr-FR" sz="1200" i="1" dirty="0" smtClean="0"/>
              <a:t>Cannelle</a:t>
            </a:r>
          </a:p>
          <a:p>
            <a:pPr fontAlgn="ctr"/>
            <a:r>
              <a:rPr lang="fr-FR" sz="1200" i="1" dirty="0" smtClean="0"/>
              <a:t>Coquelicot</a:t>
            </a:r>
          </a:p>
          <a:p>
            <a:pPr fontAlgn="ctr"/>
            <a:r>
              <a:rPr lang="fr-FR" sz="1200" i="1" dirty="0" smtClean="0"/>
              <a:t>Jasmin</a:t>
            </a:r>
          </a:p>
          <a:p>
            <a:pPr fontAlgn="ctr"/>
            <a:r>
              <a:rPr lang="fr-FR" sz="1200" i="1" dirty="0" smtClean="0"/>
              <a:t>Réglisse</a:t>
            </a:r>
          </a:p>
          <a:p>
            <a:pPr fontAlgn="ctr"/>
            <a:r>
              <a:rPr lang="fr-FR" sz="1200" i="1" dirty="0" smtClean="0"/>
              <a:t>Violette</a:t>
            </a:r>
          </a:p>
          <a:p>
            <a:pPr fontAlgn="ctr"/>
            <a:r>
              <a:rPr lang="fr-FR" sz="1200" i="1" dirty="0" smtClean="0"/>
              <a:t>Capuccino</a:t>
            </a:r>
          </a:p>
          <a:p>
            <a:pPr fontAlgn="ctr"/>
            <a:r>
              <a:rPr lang="fr-FR" sz="1200" i="1" dirty="0" err="1" smtClean="0"/>
              <a:t>Nocciolato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Barre </a:t>
            </a:r>
            <a:r>
              <a:rPr lang="fr-FR" sz="1200" i="1" dirty="0" err="1" smtClean="0"/>
              <a:t>chocolait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Rocher</a:t>
            </a:r>
          </a:p>
          <a:p>
            <a:pPr fontAlgn="ctr"/>
            <a:r>
              <a:rPr lang="fr-FR" sz="1200" i="1" dirty="0" smtClean="0"/>
              <a:t>Yaourt</a:t>
            </a:r>
          </a:p>
          <a:p>
            <a:pPr fontAlgn="ctr"/>
            <a:r>
              <a:rPr lang="fr-FR" sz="1200" i="1" dirty="0" smtClean="0"/>
              <a:t>Caramel</a:t>
            </a:r>
          </a:p>
          <a:p>
            <a:pPr fontAlgn="ctr"/>
            <a:r>
              <a:rPr lang="fr-FR" sz="1200" i="1" dirty="0" err="1" smtClean="0"/>
              <a:t>Dragibus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Lavande</a:t>
            </a:r>
          </a:p>
          <a:p>
            <a:pPr fontAlgn="ctr"/>
            <a:r>
              <a:rPr lang="fr-FR" sz="1200" i="1" dirty="0" smtClean="0"/>
              <a:t>Rose</a:t>
            </a:r>
          </a:p>
          <a:p>
            <a:pPr fontAlgn="ctr"/>
            <a:r>
              <a:rPr lang="fr-FR" sz="1200" i="1" dirty="0" smtClean="0"/>
              <a:t>Yaourt - Fruits Rouges</a:t>
            </a:r>
          </a:p>
          <a:p>
            <a:pPr fontAlgn="ctr"/>
            <a:r>
              <a:rPr lang="fr-FR" sz="1200" i="1" dirty="0" smtClean="0"/>
              <a:t>Caramel Beurre salé</a:t>
            </a:r>
          </a:p>
          <a:p>
            <a:pPr fontAlgn="ctr"/>
            <a:r>
              <a:rPr lang="fr-FR" sz="1200" i="1" dirty="0" smtClean="0"/>
              <a:t>Érable Noix de Pécans</a:t>
            </a:r>
          </a:p>
          <a:p>
            <a:pPr fontAlgn="ctr"/>
            <a:r>
              <a:rPr lang="fr-FR" sz="1200" i="1" dirty="0" smtClean="0"/>
              <a:t>Malaga</a:t>
            </a:r>
          </a:p>
          <a:p>
            <a:pPr fontAlgn="ctr"/>
            <a:r>
              <a:rPr lang="fr-FR" sz="1200" i="1" dirty="0" smtClean="0"/>
              <a:t>Sabayon</a:t>
            </a:r>
          </a:p>
          <a:p>
            <a:pPr fontAlgn="ctr"/>
            <a:r>
              <a:rPr lang="fr-FR" sz="1200" i="1" dirty="0" smtClean="0"/>
              <a:t>Avocat</a:t>
            </a:r>
          </a:p>
          <a:p>
            <a:pPr fontAlgn="ctr"/>
            <a:r>
              <a:rPr lang="fr-FR" sz="1200" i="1" dirty="0" smtClean="0"/>
              <a:t>Chewing-gum</a:t>
            </a:r>
          </a:p>
          <a:p>
            <a:pPr fontAlgn="ctr"/>
            <a:r>
              <a:rPr lang="fr-FR" sz="1200" i="1" dirty="0" smtClean="0"/>
              <a:t>Fleur de Lait</a:t>
            </a:r>
            <a:endParaRPr lang="fr-FR" sz="1200" i="1" dirty="0"/>
          </a:p>
        </p:txBody>
      </p:sp>
      <p:sp>
        <p:nvSpPr>
          <p:cNvPr id="13" name="Rectangle 12"/>
          <p:cNvSpPr/>
          <p:nvPr/>
        </p:nvSpPr>
        <p:spPr>
          <a:xfrm>
            <a:off x="360040" y="1772816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fr-FR" sz="1200" i="1" dirty="0" smtClean="0"/>
              <a:t>Amande</a:t>
            </a:r>
          </a:p>
          <a:p>
            <a:pPr fontAlgn="ctr"/>
            <a:r>
              <a:rPr lang="fr-FR" sz="1200" i="1" dirty="0" smtClean="0"/>
              <a:t>Chocolat</a:t>
            </a:r>
          </a:p>
          <a:p>
            <a:pPr fontAlgn="ctr"/>
            <a:r>
              <a:rPr lang="fr-FR" sz="1200" i="1" dirty="0" err="1" smtClean="0"/>
              <a:t>FdL</a:t>
            </a:r>
            <a:r>
              <a:rPr lang="fr-FR" sz="1200" i="1" dirty="0" smtClean="0"/>
              <a:t> &amp; Amandes</a:t>
            </a:r>
          </a:p>
          <a:p>
            <a:pPr fontAlgn="ctr"/>
            <a:r>
              <a:rPr lang="fr-FR" sz="1200" i="1" dirty="0" smtClean="0"/>
              <a:t>Miel - Pignons</a:t>
            </a:r>
          </a:p>
          <a:p>
            <a:pPr fontAlgn="ctr"/>
            <a:r>
              <a:rPr lang="fr-FR" sz="1200" i="1" dirty="0" err="1" smtClean="0"/>
              <a:t>Tiramisù</a:t>
            </a:r>
            <a:endParaRPr lang="fr-FR" sz="1200" i="1" dirty="0" smtClean="0"/>
          </a:p>
          <a:p>
            <a:pPr fontAlgn="ctr"/>
            <a:r>
              <a:rPr lang="fr-FR" sz="1200" i="1" dirty="0" err="1" smtClean="0"/>
              <a:t>Amarena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Chocolat Blanc</a:t>
            </a:r>
          </a:p>
          <a:p>
            <a:pPr fontAlgn="ctr"/>
            <a:r>
              <a:rPr lang="fr-FR" sz="1200" i="1" dirty="0" smtClean="0"/>
              <a:t>Fleur d'Oranger</a:t>
            </a:r>
          </a:p>
          <a:p>
            <a:pPr fontAlgn="ctr"/>
            <a:r>
              <a:rPr lang="fr-FR" sz="1200" i="1" dirty="0" smtClean="0"/>
              <a:t>Noisette</a:t>
            </a:r>
          </a:p>
          <a:p>
            <a:pPr fontAlgn="ctr"/>
            <a:r>
              <a:rPr lang="fr-FR" sz="1200" i="1" dirty="0" smtClean="0"/>
              <a:t>Tourte de Blette</a:t>
            </a:r>
          </a:p>
          <a:p>
            <a:pPr fontAlgn="ctr"/>
            <a:r>
              <a:rPr lang="fr-FR" sz="1200" i="1" dirty="0" err="1" smtClean="0"/>
              <a:t>Amaretto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Chocolat Gingembre</a:t>
            </a:r>
          </a:p>
          <a:p>
            <a:pPr fontAlgn="ctr"/>
            <a:r>
              <a:rPr lang="fr-FR" sz="1200" i="1" dirty="0" smtClean="0"/>
              <a:t>Fraise </a:t>
            </a:r>
            <a:r>
              <a:rPr lang="fr-FR" sz="1200" i="1" dirty="0" err="1" smtClean="0"/>
              <a:t>Tagada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Noix</a:t>
            </a:r>
          </a:p>
          <a:p>
            <a:pPr fontAlgn="ctr"/>
            <a:r>
              <a:rPr lang="fr-FR" sz="1200" i="1" dirty="0" smtClean="0"/>
              <a:t>Tutti </a:t>
            </a:r>
            <a:r>
              <a:rPr lang="fr-FR" sz="1200" i="1" dirty="0" err="1" smtClean="0"/>
              <a:t>Fruitti</a:t>
            </a:r>
            <a:endParaRPr lang="fr-FR" sz="1200" i="1" dirty="0" smtClean="0"/>
          </a:p>
          <a:p>
            <a:pPr fontAlgn="ctr"/>
            <a:r>
              <a:rPr lang="fr-FR" sz="1200" i="1" dirty="0" err="1" smtClean="0"/>
              <a:t>Bailey's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Chocolat Orange</a:t>
            </a:r>
          </a:p>
          <a:p>
            <a:pPr fontAlgn="ctr"/>
            <a:r>
              <a:rPr lang="fr-FR" sz="1200" i="1" dirty="0" err="1" smtClean="0"/>
              <a:t>Gianduja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Nougat</a:t>
            </a:r>
          </a:p>
          <a:p>
            <a:pPr fontAlgn="ctr"/>
            <a:r>
              <a:rPr lang="fr-FR" sz="1200" i="1" dirty="0" smtClean="0"/>
              <a:t>Vanille</a:t>
            </a:r>
          </a:p>
          <a:p>
            <a:pPr fontAlgn="ctr"/>
            <a:r>
              <a:rPr lang="fr-FR" sz="1200" i="1" dirty="0" smtClean="0"/>
              <a:t>Banane</a:t>
            </a:r>
          </a:p>
          <a:p>
            <a:pPr fontAlgn="ctr"/>
            <a:r>
              <a:rPr lang="fr-FR" sz="1200" i="1" dirty="0" smtClean="0"/>
              <a:t>Chocolat Piment</a:t>
            </a:r>
          </a:p>
          <a:p>
            <a:pPr fontAlgn="ctr"/>
            <a:r>
              <a:rPr lang="fr-FR" sz="1200" i="1" dirty="0" smtClean="0"/>
              <a:t>Gingembre</a:t>
            </a:r>
          </a:p>
          <a:p>
            <a:pPr fontAlgn="ctr"/>
            <a:r>
              <a:rPr lang="fr-FR" sz="1200" i="1" dirty="0" err="1" smtClean="0"/>
              <a:t>Speculoos</a:t>
            </a:r>
            <a:endParaRPr lang="fr-FR" sz="1200" i="1" dirty="0" smtClean="0"/>
          </a:p>
          <a:p>
            <a:pPr fontAlgn="ctr"/>
            <a:r>
              <a:rPr lang="fr-FR" sz="1200" i="1" dirty="0" smtClean="0"/>
              <a:t>Vanille Meringuée</a:t>
            </a:r>
          </a:p>
          <a:p>
            <a:pPr fontAlgn="ctr"/>
            <a:r>
              <a:rPr lang="fr-FR" sz="1200" i="1" dirty="0" smtClean="0"/>
              <a:t>Café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4499992" y="2132856"/>
            <a:ext cx="0" cy="39604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516216" y="3140479"/>
            <a:ext cx="1296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fr-FR" i="1" dirty="0" smtClean="0"/>
              <a:t>Vanille</a:t>
            </a:r>
          </a:p>
          <a:p>
            <a:pPr fontAlgn="ctr"/>
            <a:r>
              <a:rPr lang="fr-FR" i="1" dirty="0" smtClean="0"/>
              <a:t>Fraise</a:t>
            </a:r>
          </a:p>
          <a:p>
            <a:pPr fontAlgn="ctr"/>
            <a:r>
              <a:rPr lang="fr-FR" i="1" dirty="0" smtClean="0"/>
              <a:t>Chocolat</a:t>
            </a:r>
          </a:p>
        </p:txBody>
      </p:sp>
      <p:pic>
        <p:nvPicPr>
          <p:cNvPr id="3082" name="Picture 10" descr="H = \sum_{i}^{n}{p_{i} \log_{2}(1/p_{i} + 1)}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204953"/>
            <a:ext cx="20097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5739093" y="62335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En bref :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07704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Affordance</a:t>
            </a:r>
            <a:br>
              <a:rPr lang="fr-FR" sz="3600" dirty="0"/>
            </a:br>
            <a:r>
              <a:rPr lang="fr-FR" sz="2700" dirty="0"/>
              <a:t>L’apparence explique l’utilisation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90" y="2029280"/>
            <a:ext cx="2416914" cy="294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 descr="http://static.musicbusiness.fr/media/catalog/product/cache/9/image/9df78eab33525d08d6e5fb8d27136e95/i/k/ik-multimedia-irig-mi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69" y="1916832"/>
            <a:ext cx="186536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631589" y="5805264"/>
            <a:ext cx="3512411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739092" y="5960331"/>
            <a:ext cx="34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Attention: concept proche mais différent du </a:t>
            </a:r>
            <a:r>
              <a:rPr lang="fr-FR" i="1" dirty="0" err="1" smtClean="0"/>
              <a:t>skeuomorphisme</a:t>
            </a:r>
            <a:r>
              <a:rPr lang="fr-FR" i="1" dirty="0" smtClean="0"/>
              <a:t> </a:t>
            </a:r>
            <a:endParaRPr lang="fr-FR" i="1" dirty="0"/>
          </a:p>
        </p:txBody>
      </p:sp>
      <p:pic>
        <p:nvPicPr>
          <p:cNvPr id="6161" name="Picture 17" descr="http://qph.is.quoracdn.net/main-qimg-f0a341a110341f5a58a93b75b491448d?convert_to_webp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41068"/>
            <a:ext cx="4419262" cy="26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44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/>
              <a:t>Repérage naturel</a:t>
            </a:r>
            <a:br>
              <a:rPr lang="fr-FR" sz="3600" dirty="0"/>
            </a:br>
            <a:r>
              <a:rPr lang="fr-FR" sz="2700" dirty="0"/>
              <a:t>Faire coïncider la commande et l’élément piloté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31589" y="6010237"/>
            <a:ext cx="3512411" cy="83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739092" y="6165304"/>
            <a:ext cx="340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Attention: concept proche mais différent de l’affordance</a:t>
            </a:r>
            <a:endParaRPr lang="fr-FR" i="1" dirty="0"/>
          </a:p>
        </p:txBody>
      </p:sp>
      <p:pic>
        <p:nvPicPr>
          <p:cNvPr id="7177" name="Picture 9" descr="http://upload.wikimedia.org/wikipedia/commons/thumb/4/4a/Stove-square.jpg/300px-Stove-squ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9" y="4293096"/>
            <a:ext cx="285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http://upload.wikimedia.org/wikipedia/commons/thumb/2/25/Old-style-kitchen-stove.jpg/300px-Old-style-kitchen-st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9" y="1606286"/>
            <a:ext cx="285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/>
          <p:nvPr/>
        </p:nvCxnSpPr>
        <p:spPr>
          <a:xfrm flipV="1">
            <a:off x="687219" y="1600200"/>
            <a:ext cx="2857500" cy="23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687219" y="1600200"/>
            <a:ext cx="2857500" cy="23206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915816" y="4365104"/>
            <a:ext cx="145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7185" name="Picture 17" descr="http://answers.umhb.edu/sites/answers.umhb.edu/files/images/portrait-landscap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42" y="1844824"/>
            <a:ext cx="29008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5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Complexité et visibilité</a:t>
            </a:r>
            <a:br>
              <a:rPr lang="fr-FR" sz="3600" dirty="0"/>
            </a:br>
            <a:r>
              <a:rPr lang="fr-FR" sz="2700" dirty="0"/>
              <a:t>Masquer un peu ou tout montrer ?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 bwMode="auto">
          <a:xfrm>
            <a:off x="1547664" y="1772816"/>
            <a:ext cx="211591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2088232" cy="252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91" y="5373216"/>
            <a:ext cx="22193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03778"/>
            <a:ext cx="3428701" cy="201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263691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Couleurs : 			       &gt;&gt;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79512" y="558924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Polices : 			       	       &gt;&gt;</a:t>
            </a:r>
          </a:p>
        </p:txBody>
      </p:sp>
    </p:spTree>
    <p:extLst>
      <p:ext uri="{BB962C8B-B14F-4D97-AF65-F5344CB8AC3E}">
        <p14:creationId xmlns:p14="http://schemas.microsoft.com/office/powerpoint/2010/main" val="353525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Feedback</a:t>
            </a:r>
            <a:br>
              <a:rPr lang="fr-FR" sz="3600" dirty="0"/>
            </a:br>
            <a:r>
              <a:rPr lang="fr-FR" sz="2700" dirty="0"/>
              <a:t>Confirmer le lancement d’une commande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770188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08" y="1783481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http://www.programmingr.com/wp-content/uploads/2012/09/winProgress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53" y="1759140"/>
            <a:ext cx="4076123" cy="181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designyoutrust.com/wp-content/uploads/2011/06/funny-600x4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54" y="4006271"/>
            <a:ext cx="3600400" cy="25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11956" r="29025"/>
          <a:stretch/>
        </p:blipFill>
        <p:spPr bwMode="auto">
          <a:xfrm>
            <a:off x="933184" y="4293097"/>
            <a:ext cx="2342672" cy="44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9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L’expérience utilisateur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Formation Qualité – Webforce3</a:t>
            </a:r>
            <a:r>
              <a:rPr lang="fr-FR" baseline="0" smtClean="0"/>
              <a:t> – 8 et 9 octobre 2015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2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LhwfxwbrFt8/UaZ3bHDKP7I/AAAAAAAAAWI/__sobH2KqKU/s1600/Loni+and+throwing+sticks+0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r="1013"/>
          <a:stretch/>
        </p:blipFill>
        <p:spPr bwMode="auto">
          <a:xfrm>
            <a:off x="-69575" y="0"/>
            <a:ext cx="9213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>
            <a:spLocks noChangeAspect="1"/>
          </p:cNvSpPr>
          <p:nvPr/>
        </p:nvSpPr>
        <p:spPr>
          <a:xfrm>
            <a:off x="4067945" y="2276872"/>
            <a:ext cx="1656184" cy="194421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3635896" y="917239"/>
            <a:ext cx="1199324" cy="138543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3768051" y="4149080"/>
            <a:ext cx="947965" cy="10801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-180528" y="1484784"/>
            <a:ext cx="359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REQUÊTE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7584" y="3011317"/>
            <a:ext cx="319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UTILISATEUR</a:t>
            </a:r>
            <a:endParaRPr lang="fr-FR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9512" y="436510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MOTEUR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orme libre 8"/>
          <p:cNvSpPr/>
          <p:nvPr/>
        </p:nvSpPr>
        <p:spPr>
          <a:xfrm>
            <a:off x="-99391" y="3906078"/>
            <a:ext cx="9263269" cy="2951922"/>
          </a:xfrm>
          <a:custGeom>
            <a:avLst/>
            <a:gdLst>
              <a:gd name="connsiteX0" fmla="*/ 0 w 9263269"/>
              <a:gd name="connsiteY0" fmla="*/ 1431235 h 2951922"/>
              <a:gd name="connsiteX1" fmla="*/ 149087 w 9263269"/>
              <a:gd name="connsiteY1" fmla="*/ 1421296 h 2951922"/>
              <a:gd name="connsiteX2" fmla="*/ 367748 w 9263269"/>
              <a:gd name="connsiteY2" fmla="*/ 1381539 h 2951922"/>
              <a:gd name="connsiteX3" fmla="*/ 477078 w 9263269"/>
              <a:gd name="connsiteY3" fmla="*/ 1272209 h 2951922"/>
              <a:gd name="connsiteX4" fmla="*/ 606287 w 9263269"/>
              <a:gd name="connsiteY4" fmla="*/ 1302026 h 2951922"/>
              <a:gd name="connsiteX5" fmla="*/ 1063487 w 9263269"/>
              <a:gd name="connsiteY5" fmla="*/ 1282148 h 2951922"/>
              <a:gd name="connsiteX6" fmla="*/ 1123121 w 9263269"/>
              <a:gd name="connsiteY6" fmla="*/ 1162879 h 2951922"/>
              <a:gd name="connsiteX7" fmla="*/ 1282148 w 9263269"/>
              <a:gd name="connsiteY7" fmla="*/ 1162879 h 2951922"/>
              <a:gd name="connsiteX8" fmla="*/ 1490869 w 9263269"/>
              <a:gd name="connsiteY8" fmla="*/ 1252331 h 2951922"/>
              <a:gd name="connsiteX9" fmla="*/ 1769165 w 9263269"/>
              <a:gd name="connsiteY9" fmla="*/ 1182757 h 2951922"/>
              <a:gd name="connsiteX10" fmla="*/ 1958008 w 9263269"/>
              <a:gd name="connsiteY10" fmla="*/ 1063487 h 2951922"/>
              <a:gd name="connsiteX11" fmla="*/ 2077278 w 9263269"/>
              <a:gd name="connsiteY11" fmla="*/ 1013792 h 2951922"/>
              <a:gd name="connsiteX12" fmla="*/ 2325756 w 9263269"/>
              <a:gd name="connsiteY12" fmla="*/ 1033670 h 2951922"/>
              <a:gd name="connsiteX13" fmla="*/ 2564295 w 9263269"/>
              <a:gd name="connsiteY13" fmla="*/ 1033670 h 2951922"/>
              <a:gd name="connsiteX14" fmla="*/ 3001617 w 9263269"/>
              <a:gd name="connsiteY14" fmla="*/ 1033670 h 2951922"/>
              <a:gd name="connsiteX15" fmla="*/ 3230217 w 9263269"/>
              <a:gd name="connsiteY15" fmla="*/ 934279 h 2951922"/>
              <a:gd name="connsiteX16" fmla="*/ 3578087 w 9263269"/>
              <a:gd name="connsiteY16" fmla="*/ 924339 h 2951922"/>
              <a:gd name="connsiteX17" fmla="*/ 3826565 w 9263269"/>
              <a:gd name="connsiteY17" fmla="*/ 894522 h 2951922"/>
              <a:gd name="connsiteX18" fmla="*/ 3866321 w 9263269"/>
              <a:gd name="connsiteY18" fmla="*/ 894522 h 2951922"/>
              <a:gd name="connsiteX19" fmla="*/ 4055165 w 9263269"/>
              <a:gd name="connsiteY19" fmla="*/ 1192696 h 2951922"/>
              <a:gd name="connsiteX20" fmla="*/ 4234069 w 9263269"/>
              <a:gd name="connsiteY20" fmla="*/ 1302026 h 2951922"/>
              <a:gd name="connsiteX21" fmla="*/ 4472608 w 9263269"/>
              <a:gd name="connsiteY21" fmla="*/ 1341783 h 2951922"/>
              <a:gd name="connsiteX22" fmla="*/ 4601817 w 9263269"/>
              <a:gd name="connsiteY22" fmla="*/ 1232452 h 2951922"/>
              <a:gd name="connsiteX23" fmla="*/ 4770782 w 9263269"/>
              <a:gd name="connsiteY23" fmla="*/ 1053548 h 2951922"/>
              <a:gd name="connsiteX24" fmla="*/ 4830417 w 9263269"/>
              <a:gd name="connsiteY24" fmla="*/ 864705 h 2951922"/>
              <a:gd name="connsiteX25" fmla="*/ 4850295 w 9263269"/>
              <a:gd name="connsiteY25" fmla="*/ 745435 h 2951922"/>
              <a:gd name="connsiteX26" fmla="*/ 5009321 w 9263269"/>
              <a:gd name="connsiteY26" fmla="*/ 745435 h 2951922"/>
              <a:gd name="connsiteX27" fmla="*/ 5148469 w 9263269"/>
              <a:gd name="connsiteY27" fmla="*/ 795131 h 2951922"/>
              <a:gd name="connsiteX28" fmla="*/ 5337313 w 9263269"/>
              <a:gd name="connsiteY28" fmla="*/ 815009 h 2951922"/>
              <a:gd name="connsiteX29" fmla="*/ 5565913 w 9263269"/>
              <a:gd name="connsiteY29" fmla="*/ 815009 h 2951922"/>
              <a:gd name="connsiteX30" fmla="*/ 5724939 w 9263269"/>
              <a:gd name="connsiteY30" fmla="*/ 725557 h 2951922"/>
              <a:gd name="connsiteX31" fmla="*/ 5923721 w 9263269"/>
              <a:gd name="connsiteY31" fmla="*/ 616226 h 2951922"/>
              <a:gd name="connsiteX32" fmla="*/ 6311348 w 9263269"/>
              <a:gd name="connsiteY32" fmla="*/ 556592 h 2951922"/>
              <a:gd name="connsiteX33" fmla="*/ 6808304 w 9263269"/>
              <a:gd name="connsiteY33" fmla="*/ 536713 h 2951922"/>
              <a:gd name="connsiteX34" fmla="*/ 6937513 w 9263269"/>
              <a:gd name="connsiteY34" fmla="*/ 447261 h 2951922"/>
              <a:gd name="connsiteX35" fmla="*/ 7822095 w 9263269"/>
              <a:gd name="connsiteY35" fmla="*/ 397565 h 2951922"/>
              <a:gd name="connsiteX36" fmla="*/ 8020878 w 9263269"/>
              <a:gd name="connsiteY36" fmla="*/ 238539 h 2951922"/>
              <a:gd name="connsiteX37" fmla="*/ 8666921 w 9263269"/>
              <a:gd name="connsiteY37" fmla="*/ 208722 h 2951922"/>
              <a:gd name="connsiteX38" fmla="*/ 8975034 w 9263269"/>
              <a:gd name="connsiteY38" fmla="*/ 39757 h 2951922"/>
              <a:gd name="connsiteX39" fmla="*/ 9213574 w 9263269"/>
              <a:gd name="connsiteY39" fmla="*/ 0 h 2951922"/>
              <a:gd name="connsiteX40" fmla="*/ 9263269 w 9263269"/>
              <a:gd name="connsiteY40" fmla="*/ 0 h 2951922"/>
              <a:gd name="connsiteX41" fmla="*/ 9233452 w 9263269"/>
              <a:gd name="connsiteY41" fmla="*/ 2951922 h 2951922"/>
              <a:gd name="connsiteX42" fmla="*/ 19878 w 9263269"/>
              <a:gd name="connsiteY42" fmla="*/ 2951922 h 2951922"/>
              <a:gd name="connsiteX43" fmla="*/ 0 w 9263269"/>
              <a:gd name="connsiteY43" fmla="*/ 1431235 h 295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63269" h="2951922">
                <a:moveTo>
                  <a:pt x="0" y="1431235"/>
                </a:moveTo>
                <a:lnTo>
                  <a:pt x="149087" y="1421296"/>
                </a:lnTo>
                <a:lnTo>
                  <a:pt x="367748" y="1381539"/>
                </a:lnTo>
                <a:lnTo>
                  <a:pt x="477078" y="1272209"/>
                </a:lnTo>
                <a:lnTo>
                  <a:pt x="606287" y="1302026"/>
                </a:lnTo>
                <a:lnTo>
                  <a:pt x="1063487" y="1282148"/>
                </a:lnTo>
                <a:lnTo>
                  <a:pt x="1123121" y="1162879"/>
                </a:lnTo>
                <a:lnTo>
                  <a:pt x="1282148" y="1162879"/>
                </a:lnTo>
                <a:lnTo>
                  <a:pt x="1490869" y="1252331"/>
                </a:lnTo>
                <a:lnTo>
                  <a:pt x="1769165" y="1182757"/>
                </a:lnTo>
                <a:lnTo>
                  <a:pt x="1958008" y="1063487"/>
                </a:lnTo>
                <a:lnTo>
                  <a:pt x="2077278" y="1013792"/>
                </a:lnTo>
                <a:lnTo>
                  <a:pt x="2325756" y="1033670"/>
                </a:lnTo>
                <a:lnTo>
                  <a:pt x="2564295" y="1033670"/>
                </a:lnTo>
                <a:lnTo>
                  <a:pt x="3001617" y="1033670"/>
                </a:lnTo>
                <a:lnTo>
                  <a:pt x="3230217" y="934279"/>
                </a:lnTo>
                <a:lnTo>
                  <a:pt x="3578087" y="924339"/>
                </a:lnTo>
                <a:lnTo>
                  <a:pt x="3826565" y="894522"/>
                </a:lnTo>
                <a:lnTo>
                  <a:pt x="3866321" y="894522"/>
                </a:lnTo>
                <a:lnTo>
                  <a:pt x="4055165" y="1192696"/>
                </a:lnTo>
                <a:lnTo>
                  <a:pt x="4234069" y="1302026"/>
                </a:lnTo>
                <a:lnTo>
                  <a:pt x="4472608" y="1341783"/>
                </a:lnTo>
                <a:lnTo>
                  <a:pt x="4601817" y="1232452"/>
                </a:lnTo>
                <a:lnTo>
                  <a:pt x="4770782" y="1053548"/>
                </a:lnTo>
                <a:lnTo>
                  <a:pt x="4830417" y="864705"/>
                </a:lnTo>
                <a:lnTo>
                  <a:pt x="4850295" y="745435"/>
                </a:lnTo>
                <a:lnTo>
                  <a:pt x="5009321" y="745435"/>
                </a:lnTo>
                <a:lnTo>
                  <a:pt x="5148469" y="795131"/>
                </a:lnTo>
                <a:lnTo>
                  <a:pt x="5337313" y="815009"/>
                </a:lnTo>
                <a:lnTo>
                  <a:pt x="5565913" y="815009"/>
                </a:lnTo>
                <a:lnTo>
                  <a:pt x="5724939" y="725557"/>
                </a:lnTo>
                <a:lnTo>
                  <a:pt x="5923721" y="616226"/>
                </a:lnTo>
                <a:lnTo>
                  <a:pt x="6311348" y="556592"/>
                </a:lnTo>
                <a:lnTo>
                  <a:pt x="6808304" y="536713"/>
                </a:lnTo>
                <a:lnTo>
                  <a:pt x="6937513" y="447261"/>
                </a:lnTo>
                <a:lnTo>
                  <a:pt x="7822095" y="397565"/>
                </a:lnTo>
                <a:lnTo>
                  <a:pt x="8020878" y="238539"/>
                </a:lnTo>
                <a:lnTo>
                  <a:pt x="8666921" y="208722"/>
                </a:lnTo>
                <a:lnTo>
                  <a:pt x="8975034" y="39757"/>
                </a:lnTo>
                <a:lnTo>
                  <a:pt x="9213574" y="0"/>
                </a:lnTo>
                <a:lnTo>
                  <a:pt x="9263269" y="0"/>
                </a:lnTo>
                <a:lnTo>
                  <a:pt x="9233452" y="2951922"/>
                </a:lnTo>
                <a:lnTo>
                  <a:pt x="19878" y="2951922"/>
                </a:lnTo>
                <a:lnTo>
                  <a:pt x="0" y="143123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851920" y="5877272"/>
            <a:ext cx="504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ZONE DE RECHERCHE</a:t>
            </a:r>
            <a:endParaRPr lang="fr-FR" b="1" dirty="0"/>
          </a:p>
        </p:txBody>
      </p:sp>
      <p:sp>
        <p:nvSpPr>
          <p:cNvPr id="2" name="Rectangle 1"/>
          <p:cNvSpPr/>
          <p:nvPr/>
        </p:nvSpPr>
        <p:spPr>
          <a:xfrm>
            <a:off x="2505151" y="3244334"/>
            <a:ext cx="1511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b="1" dirty="0" smtClean="0">
                <a:solidFill>
                  <a:schemeClr val="bg1">
                    <a:lumMod val="85000"/>
                  </a:schemeClr>
                </a:solidFill>
              </a:rPr>
              <a:t>et sa patience</a:t>
            </a:r>
            <a:endParaRPr lang="fr-FR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1484784"/>
            <a:ext cx="1722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prstClr val="white">
                    <a:lumMod val="85000"/>
                  </a:prstClr>
                </a:solidFill>
              </a:rPr>
              <a:t>Précision de </a:t>
            </a:r>
            <a:r>
              <a:rPr lang="fr-FR" sz="2000" b="1" dirty="0" smtClean="0">
                <a:solidFill>
                  <a:prstClr val="white">
                    <a:lumMod val="85000"/>
                  </a:prstClr>
                </a:solidFill>
              </a:rPr>
              <a:t>la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827584" y="4365104"/>
            <a:ext cx="1560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prstClr val="white">
                    <a:lumMod val="85000"/>
                  </a:prstClr>
                </a:solidFill>
              </a:rPr>
              <a:t>capacités du 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907704" y="5871438"/>
            <a:ext cx="1873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Périmètre de la </a:t>
            </a:r>
            <a:endParaRPr lang="fr-FR" dirty="0"/>
          </a:p>
        </p:txBody>
      </p:sp>
      <p:sp>
        <p:nvSpPr>
          <p:cNvPr id="21" name="Titre 5"/>
          <p:cNvSpPr txBox="1">
            <a:spLocks/>
          </p:cNvSpPr>
          <p:nvPr/>
        </p:nvSpPr>
        <p:spPr>
          <a:xfrm>
            <a:off x="457200" y="274638"/>
            <a:ext cx="7715200" cy="67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000" b="1" dirty="0" smtClean="0">
                <a:solidFill>
                  <a:schemeClr val="bg1"/>
                </a:solidFill>
              </a:rPr>
              <a:t>L’EXPERIENCE UTILISATEUR AVANT TOUT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" grpId="0"/>
      <p:bldP spid="10" grpId="0"/>
      <p:bldP spid="11" grpId="0"/>
      <p:bldP spid="9" grpId="0" animBg="1"/>
      <p:bldP spid="12" grpId="0"/>
      <p:bldP spid="2" grpId="0"/>
      <p:bldP spid="15" grpId="0"/>
      <p:bldP spid="17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fondamentaux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Formation Qualité – Webforce3</a:t>
            </a:r>
            <a:r>
              <a:rPr lang="fr-FR" baseline="0" smtClean="0"/>
              <a:t> – 8 et 9 octobre 2015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8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L’</a:t>
            </a:r>
            <a:r>
              <a:rPr lang="fr-FR" sz="3200" dirty="0" err="1" smtClean="0"/>
              <a:t>experience</a:t>
            </a:r>
            <a:r>
              <a:rPr lang="fr-FR" sz="3200" dirty="0" smtClean="0"/>
              <a:t> utilisateur malheureuse</a:t>
            </a:r>
            <a:endParaRPr lang="fr-FR" sz="3200" dirty="0"/>
          </a:p>
        </p:txBody>
      </p:sp>
      <p:sp>
        <p:nvSpPr>
          <p:cNvPr id="44" name="Rectangle 43"/>
          <p:cNvSpPr/>
          <p:nvPr/>
        </p:nvSpPr>
        <p:spPr>
          <a:xfrm>
            <a:off x="5311449" y="5661248"/>
            <a:ext cx="29523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RECHERCHE </a:t>
            </a:r>
            <a:r>
              <a:rPr lang="fr-FR" sz="1600" b="1" dirty="0" smtClean="0">
                <a:solidFill>
                  <a:srgbClr val="FF0000"/>
                </a:solidFill>
              </a:rPr>
              <a:t>INFRUCTUEUSE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smtClean="0">
                <a:solidFill>
                  <a:schemeClr val="tx1"/>
                </a:solidFill>
              </a:rPr>
              <a:t>DANS UNE EXPERIENCE UTILISATEUR </a:t>
            </a:r>
            <a:r>
              <a:rPr lang="fr-FR" sz="1600" b="1" dirty="0" smtClean="0">
                <a:solidFill>
                  <a:srgbClr val="FF0000"/>
                </a:solidFill>
              </a:rPr>
              <a:t>MALHEUREUSE</a:t>
            </a:r>
            <a:endParaRPr lang="fr-FR" sz="1600" b="1" dirty="0">
              <a:solidFill>
                <a:srgbClr val="FF0000"/>
              </a:solidFill>
            </a:endParaRPr>
          </a:p>
        </p:txBody>
      </p:sp>
      <p:grpSp>
        <p:nvGrpSpPr>
          <p:cNvPr id="45" name="Groupe 10"/>
          <p:cNvGrpSpPr/>
          <p:nvPr/>
        </p:nvGrpSpPr>
        <p:grpSpPr>
          <a:xfrm>
            <a:off x="539552" y="1328564"/>
            <a:ext cx="1728000" cy="1584690"/>
            <a:chOff x="608845" y="3222915"/>
            <a:chExt cx="1728000" cy="1584690"/>
          </a:xfrm>
        </p:grpSpPr>
        <p:sp>
          <p:nvSpPr>
            <p:cNvPr id="46" name="ZoneTexte 45"/>
            <p:cNvSpPr txBox="1">
              <a:spLocks/>
            </p:cNvSpPr>
            <p:nvPr/>
          </p:nvSpPr>
          <p:spPr>
            <a:xfrm>
              <a:off x="608845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47" name="Picture 2" descr="http://theimagestop.com/wp-content/uploads/2013/01/Homer-Simpson-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54" y="3322155"/>
              <a:ext cx="1584176" cy="1005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608845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1. </a:t>
              </a:r>
              <a:r>
                <a:rPr lang="fr-FR" sz="1200" dirty="0" smtClean="0"/>
                <a:t>Repérer le moteur de recherche du site</a:t>
              </a:r>
              <a:endParaRPr lang="fr-FR" sz="1200" dirty="0"/>
            </a:p>
          </p:txBody>
        </p:sp>
      </p:grpSp>
      <p:grpSp>
        <p:nvGrpSpPr>
          <p:cNvPr id="49" name="Groupe 14"/>
          <p:cNvGrpSpPr/>
          <p:nvPr/>
        </p:nvGrpSpPr>
        <p:grpSpPr>
          <a:xfrm>
            <a:off x="2586930" y="1328564"/>
            <a:ext cx="1728000" cy="1584690"/>
            <a:chOff x="2627976" y="3222915"/>
            <a:chExt cx="1728000" cy="1584690"/>
          </a:xfrm>
        </p:grpSpPr>
        <p:sp>
          <p:nvSpPr>
            <p:cNvPr id="56" name="ZoneTexte 55"/>
            <p:cNvSpPr txBox="1">
              <a:spLocks/>
            </p:cNvSpPr>
            <p:nvPr/>
          </p:nvSpPr>
          <p:spPr>
            <a:xfrm>
              <a:off x="2627976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2627976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2. </a:t>
              </a:r>
              <a:r>
                <a:rPr lang="fr-FR" sz="1200" dirty="0" smtClean="0"/>
                <a:t>Réfléchir aux mots les plus pertinents</a:t>
              </a:r>
              <a:endParaRPr lang="fr-FR" sz="1200" dirty="0"/>
            </a:p>
          </p:txBody>
        </p:sp>
        <p:pic>
          <p:nvPicPr>
            <p:cNvPr id="58" name="Picture 4" descr="http://images.techhive.com/images/idge/imported/article/cio/2013/01/08/homer-smart-big-100336365-ori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008" y="3245029"/>
              <a:ext cx="1080120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e 18"/>
          <p:cNvGrpSpPr/>
          <p:nvPr/>
        </p:nvGrpSpPr>
        <p:grpSpPr>
          <a:xfrm>
            <a:off x="4629595" y="1328564"/>
            <a:ext cx="1732713" cy="1572768"/>
            <a:chOff x="4639295" y="3234837"/>
            <a:chExt cx="1732713" cy="1572768"/>
          </a:xfrm>
        </p:grpSpPr>
        <p:sp>
          <p:nvSpPr>
            <p:cNvPr id="61" name="ZoneTexte 60"/>
            <p:cNvSpPr txBox="1">
              <a:spLocks/>
            </p:cNvSpPr>
            <p:nvPr/>
          </p:nvSpPr>
          <p:spPr>
            <a:xfrm>
              <a:off x="4639295" y="3234837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62" name="Picture 6" descr="http://t3.gstatic.com/images?q=tbn:ANd9GcTwYhuA-hyJXyb9sto45LGEwlCXQbcQPoReYHQPbZ-DabnbneJbVbfvis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7" y="3296868"/>
              <a:ext cx="1037199" cy="112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4644008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3. </a:t>
              </a:r>
              <a:r>
                <a:rPr lang="fr-FR" sz="1200" dirty="0" smtClean="0"/>
                <a:t>Croiser les doigts, invoquer la chance</a:t>
              </a:r>
              <a:endParaRPr lang="fr-FR" sz="1200" dirty="0"/>
            </a:p>
          </p:txBody>
        </p:sp>
      </p:grpSp>
      <p:grpSp>
        <p:nvGrpSpPr>
          <p:cNvPr id="64" name="Groupe 22"/>
          <p:cNvGrpSpPr/>
          <p:nvPr/>
        </p:nvGrpSpPr>
        <p:grpSpPr>
          <a:xfrm>
            <a:off x="4636375" y="3284470"/>
            <a:ext cx="1728192" cy="1578248"/>
            <a:chOff x="4646723" y="5096663"/>
            <a:chExt cx="1728192" cy="1578248"/>
          </a:xfrm>
        </p:grpSpPr>
        <p:sp>
          <p:nvSpPr>
            <p:cNvPr id="65" name="ZoneTexte 64"/>
            <p:cNvSpPr txBox="1">
              <a:spLocks/>
            </p:cNvSpPr>
            <p:nvPr/>
          </p:nvSpPr>
          <p:spPr>
            <a:xfrm>
              <a:off x="4646723" y="5096663"/>
              <a:ext cx="1728192" cy="1116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66" name="Picture 14" descr="Lumber has a million us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254" y="5133818"/>
              <a:ext cx="1132438" cy="11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ZoneTexte 66"/>
            <p:cNvSpPr txBox="1"/>
            <p:nvPr/>
          </p:nvSpPr>
          <p:spPr>
            <a:xfrm>
              <a:off x="4646723" y="6213246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6. </a:t>
              </a:r>
              <a:r>
                <a:rPr lang="fr-FR" sz="1200" dirty="0" smtClean="0"/>
                <a:t>N’avoir aucun résultat de recherche</a:t>
              </a:r>
              <a:endParaRPr lang="fr-FR" sz="1200" dirty="0"/>
            </a:p>
          </p:txBody>
        </p:sp>
      </p:grpSp>
      <p:grpSp>
        <p:nvGrpSpPr>
          <p:cNvPr id="68" name="Groupe 26"/>
          <p:cNvGrpSpPr/>
          <p:nvPr/>
        </p:nvGrpSpPr>
        <p:grpSpPr>
          <a:xfrm>
            <a:off x="6684593" y="1328564"/>
            <a:ext cx="1728192" cy="1573347"/>
            <a:chOff x="6588224" y="3242337"/>
            <a:chExt cx="1728192" cy="1573347"/>
          </a:xfrm>
        </p:grpSpPr>
        <p:sp>
          <p:nvSpPr>
            <p:cNvPr id="69" name="ZoneTexte 68"/>
            <p:cNvSpPr txBox="1">
              <a:spLocks/>
            </p:cNvSpPr>
            <p:nvPr/>
          </p:nvSpPr>
          <p:spPr>
            <a:xfrm>
              <a:off x="6588224" y="3242337"/>
              <a:ext cx="1728192" cy="1116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70" name="Picture 20" descr="Homer Simps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628" y="3369972"/>
              <a:ext cx="1140756" cy="984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ZoneTexte 70"/>
            <p:cNvSpPr txBox="1"/>
            <p:nvPr/>
          </p:nvSpPr>
          <p:spPr>
            <a:xfrm>
              <a:off x="6588224" y="4354019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4. </a:t>
              </a:r>
              <a:r>
                <a:rPr lang="fr-FR" sz="1200" dirty="0" smtClean="0"/>
                <a:t>Avoir 20 pages de résultats de recherche</a:t>
              </a:r>
              <a:endParaRPr lang="fr-FR" sz="1200" dirty="0"/>
            </a:p>
          </p:txBody>
        </p:sp>
      </p:grpSp>
      <p:grpSp>
        <p:nvGrpSpPr>
          <p:cNvPr id="72" name="Groupe 30"/>
          <p:cNvGrpSpPr/>
          <p:nvPr/>
        </p:nvGrpSpPr>
        <p:grpSpPr>
          <a:xfrm>
            <a:off x="2587964" y="3284470"/>
            <a:ext cx="1728192" cy="1578248"/>
            <a:chOff x="2627784" y="5101565"/>
            <a:chExt cx="1728192" cy="1578248"/>
          </a:xfrm>
        </p:grpSpPr>
        <p:sp>
          <p:nvSpPr>
            <p:cNvPr id="73" name="ZoneTexte 72"/>
            <p:cNvSpPr txBox="1"/>
            <p:nvPr/>
          </p:nvSpPr>
          <p:spPr>
            <a:xfrm>
              <a:off x="2627784" y="6218148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7.</a:t>
              </a:r>
              <a:r>
                <a:rPr lang="fr-FR" sz="1200" dirty="0" smtClean="0"/>
                <a:t> Commencer à se démotiver </a:t>
              </a:r>
              <a:endParaRPr lang="fr-FR" sz="1200" dirty="0"/>
            </a:p>
          </p:txBody>
        </p:sp>
        <p:sp>
          <p:nvSpPr>
            <p:cNvPr id="74" name="ZoneTexte 73"/>
            <p:cNvSpPr txBox="1">
              <a:spLocks/>
            </p:cNvSpPr>
            <p:nvPr/>
          </p:nvSpPr>
          <p:spPr>
            <a:xfrm>
              <a:off x="2627784" y="5101565"/>
              <a:ext cx="1728192" cy="1116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75" name="Picture 16" descr="Homer Simps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698" y="5155167"/>
              <a:ext cx="910364" cy="104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e 35"/>
          <p:cNvGrpSpPr/>
          <p:nvPr/>
        </p:nvGrpSpPr>
        <p:grpSpPr>
          <a:xfrm>
            <a:off x="539552" y="3284470"/>
            <a:ext cx="1728192" cy="1578248"/>
            <a:chOff x="608653" y="5096662"/>
            <a:chExt cx="1728192" cy="1578248"/>
          </a:xfrm>
        </p:grpSpPr>
        <p:sp>
          <p:nvSpPr>
            <p:cNvPr id="77" name="ZoneTexte 76"/>
            <p:cNvSpPr txBox="1">
              <a:spLocks/>
            </p:cNvSpPr>
            <p:nvPr/>
          </p:nvSpPr>
          <p:spPr>
            <a:xfrm>
              <a:off x="608653" y="5096662"/>
              <a:ext cx="1728192" cy="1116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78" name="Picture 12" descr="http://www.simpsoncrazy.com/content/pictures/homer/HomerSimpson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157192"/>
              <a:ext cx="1132840" cy="1085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ZoneTexte 78"/>
            <p:cNvSpPr txBox="1"/>
            <p:nvPr/>
          </p:nvSpPr>
          <p:spPr>
            <a:xfrm>
              <a:off x="608653" y="6213245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8.</a:t>
              </a:r>
              <a:r>
                <a:rPr lang="fr-FR" sz="1200" dirty="0" smtClean="0"/>
                <a:t> Perdre espoir et abandonner</a:t>
              </a:r>
              <a:endParaRPr lang="fr-FR" sz="1200" dirty="0"/>
            </a:p>
          </p:txBody>
        </p:sp>
      </p:grpSp>
      <p:grpSp>
        <p:nvGrpSpPr>
          <p:cNvPr id="80" name="Groupe 39"/>
          <p:cNvGrpSpPr/>
          <p:nvPr/>
        </p:nvGrpSpPr>
        <p:grpSpPr>
          <a:xfrm>
            <a:off x="6684785" y="3284470"/>
            <a:ext cx="1728000" cy="1584690"/>
            <a:chOff x="2627976" y="3222915"/>
            <a:chExt cx="1728000" cy="1584690"/>
          </a:xfrm>
        </p:grpSpPr>
        <p:sp>
          <p:nvSpPr>
            <p:cNvPr id="81" name="ZoneTexte 80"/>
            <p:cNvSpPr txBox="1">
              <a:spLocks/>
            </p:cNvSpPr>
            <p:nvPr/>
          </p:nvSpPr>
          <p:spPr>
            <a:xfrm>
              <a:off x="2627976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2627976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FF0000"/>
                  </a:solidFill>
                </a:rPr>
                <a:t>5</a:t>
              </a:r>
              <a:r>
                <a:rPr lang="fr-FR" sz="1200" b="1" dirty="0" smtClean="0">
                  <a:solidFill>
                    <a:srgbClr val="FF0000"/>
                  </a:solidFill>
                </a:rPr>
                <a:t>. </a:t>
              </a:r>
              <a:r>
                <a:rPr lang="fr-FR" sz="1200" dirty="0" smtClean="0"/>
                <a:t>Réfléchir aux mots les plus pertinents</a:t>
              </a:r>
              <a:endParaRPr lang="fr-FR" sz="1200" dirty="0"/>
            </a:p>
          </p:txBody>
        </p:sp>
        <p:pic>
          <p:nvPicPr>
            <p:cNvPr id="83" name="Picture 4" descr="http://images.techhive.com/images/idge/imported/article/cio/2013/01/08/homer-smart-big-100336365-ori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008" y="3264079"/>
              <a:ext cx="1080120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Triangle isocèle 83"/>
          <p:cNvSpPr/>
          <p:nvPr/>
        </p:nvSpPr>
        <p:spPr>
          <a:xfrm rot="5400000">
            <a:off x="2305155" y="2575263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85" name="Triangle isocèle 84"/>
          <p:cNvSpPr/>
          <p:nvPr/>
        </p:nvSpPr>
        <p:spPr>
          <a:xfrm rot="5400000">
            <a:off x="4340434" y="2568242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86" name="Triangle isocèle 85"/>
          <p:cNvSpPr/>
          <p:nvPr/>
        </p:nvSpPr>
        <p:spPr>
          <a:xfrm rot="5400000">
            <a:off x="6392663" y="2568242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87" name="Triangle isocèle 86"/>
          <p:cNvSpPr/>
          <p:nvPr/>
        </p:nvSpPr>
        <p:spPr>
          <a:xfrm rot="16200000">
            <a:off x="6385043" y="4536649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Triangle isocèle 87"/>
          <p:cNvSpPr/>
          <p:nvPr/>
        </p:nvSpPr>
        <p:spPr>
          <a:xfrm rot="16200000">
            <a:off x="4325194" y="4512459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89" name="Triangle isocèle 88"/>
          <p:cNvSpPr/>
          <p:nvPr/>
        </p:nvSpPr>
        <p:spPr>
          <a:xfrm rot="16200000">
            <a:off x="2286110" y="4512459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90" name="Triangle isocèle 89"/>
          <p:cNvSpPr/>
          <p:nvPr/>
        </p:nvSpPr>
        <p:spPr>
          <a:xfrm rot="10800000">
            <a:off x="7412819" y="3007608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pic>
        <p:nvPicPr>
          <p:cNvPr id="91" name="Picture 2" descr="http://www.banalleakage.com/images/homer-angry2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81" y="5158151"/>
            <a:ext cx="2403001" cy="166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4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8" descr="Homer Simp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8"/>
          <a:stretch/>
        </p:blipFill>
        <p:spPr bwMode="auto">
          <a:xfrm rot="1128114">
            <a:off x="3918217" y="5376663"/>
            <a:ext cx="2750653" cy="17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3600" dirty="0" smtClean="0">
                <a:solidFill>
                  <a:srgbClr val="000000"/>
                </a:solidFill>
              </a:rPr>
              <a:t>L’</a:t>
            </a:r>
            <a:r>
              <a:rPr lang="fr-FR" sz="3600" dirty="0" err="1" smtClean="0">
                <a:solidFill>
                  <a:srgbClr val="000000"/>
                </a:solidFill>
              </a:rPr>
              <a:t>experience</a:t>
            </a:r>
            <a:r>
              <a:rPr lang="fr-FR" sz="3600" dirty="0" smtClean="0">
                <a:solidFill>
                  <a:srgbClr val="000000"/>
                </a:solidFill>
              </a:rPr>
              <a:t> utilisateur heureuse</a:t>
            </a:r>
            <a:endParaRPr lang="fr-FR" sz="3600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99592" y="5661248"/>
            <a:ext cx="295232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RECHERCHE </a:t>
            </a:r>
            <a:r>
              <a:rPr lang="fr-FR" b="1" dirty="0" smtClean="0">
                <a:solidFill>
                  <a:srgbClr val="00B050"/>
                </a:solidFill>
              </a:rPr>
              <a:t>FRUCTUEUSE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DANS UNE EXPERIENCE UTILISATEUR </a:t>
            </a:r>
            <a:r>
              <a:rPr lang="fr-FR" b="1" dirty="0" smtClean="0">
                <a:solidFill>
                  <a:srgbClr val="00B050"/>
                </a:solidFill>
              </a:rPr>
              <a:t>HEUREUSE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18" name="Groupe 10"/>
          <p:cNvGrpSpPr/>
          <p:nvPr/>
        </p:nvGrpSpPr>
        <p:grpSpPr>
          <a:xfrm>
            <a:off x="539552" y="1328564"/>
            <a:ext cx="1728000" cy="1584690"/>
            <a:chOff x="608845" y="3222915"/>
            <a:chExt cx="1728000" cy="1584690"/>
          </a:xfrm>
        </p:grpSpPr>
        <p:sp>
          <p:nvSpPr>
            <p:cNvPr id="119" name="ZoneTexte 118"/>
            <p:cNvSpPr txBox="1">
              <a:spLocks/>
            </p:cNvSpPr>
            <p:nvPr/>
          </p:nvSpPr>
          <p:spPr>
            <a:xfrm>
              <a:off x="608845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120" name="Picture 2" descr="http://theimagestop.com/wp-content/uploads/2013/01/Homer-Simpson-Comput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54" y="3322155"/>
              <a:ext cx="1584176" cy="1005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ZoneTexte 120"/>
            <p:cNvSpPr txBox="1"/>
            <p:nvPr/>
          </p:nvSpPr>
          <p:spPr>
            <a:xfrm>
              <a:off x="608845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1. </a:t>
              </a:r>
              <a:r>
                <a:rPr lang="fr-FR" sz="1200" dirty="0" smtClean="0"/>
                <a:t>Repérer le moteur de recherche du site</a:t>
              </a:r>
              <a:endParaRPr lang="fr-FR" sz="1200" dirty="0"/>
            </a:p>
          </p:txBody>
        </p:sp>
      </p:grpSp>
      <p:grpSp>
        <p:nvGrpSpPr>
          <p:cNvPr id="122" name="Groupe 14"/>
          <p:cNvGrpSpPr/>
          <p:nvPr/>
        </p:nvGrpSpPr>
        <p:grpSpPr>
          <a:xfrm>
            <a:off x="2586930" y="1328564"/>
            <a:ext cx="1728000" cy="1584690"/>
            <a:chOff x="2627976" y="3222915"/>
            <a:chExt cx="1728000" cy="1584690"/>
          </a:xfrm>
        </p:grpSpPr>
        <p:sp>
          <p:nvSpPr>
            <p:cNvPr id="123" name="ZoneTexte 122"/>
            <p:cNvSpPr txBox="1">
              <a:spLocks/>
            </p:cNvSpPr>
            <p:nvPr/>
          </p:nvSpPr>
          <p:spPr>
            <a:xfrm>
              <a:off x="2627976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2627976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2. </a:t>
              </a:r>
              <a:r>
                <a:rPr lang="fr-FR" sz="1200" dirty="0" smtClean="0"/>
                <a:t>Réfléchir aux mots les plus pertinents</a:t>
              </a:r>
              <a:endParaRPr lang="fr-FR" sz="1200" dirty="0"/>
            </a:p>
          </p:txBody>
        </p:sp>
        <p:pic>
          <p:nvPicPr>
            <p:cNvPr id="125" name="Picture 4" descr="http://images.techhive.com/images/idge/imported/article/cio/2013/01/08/homer-smart-big-100336365-ori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008" y="3245029"/>
              <a:ext cx="1080120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6" name="Groupe 18"/>
          <p:cNvGrpSpPr/>
          <p:nvPr/>
        </p:nvGrpSpPr>
        <p:grpSpPr>
          <a:xfrm>
            <a:off x="4629595" y="1328564"/>
            <a:ext cx="1732713" cy="1572768"/>
            <a:chOff x="4639295" y="3234837"/>
            <a:chExt cx="1732713" cy="1572768"/>
          </a:xfrm>
        </p:grpSpPr>
        <p:sp>
          <p:nvSpPr>
            <p:cNvPr id="127" name="ZoneTexte 126"/>
            <p:cNvSpPr txBox="1">
              <a:spLocks/>
            </p:cNvSpPr>
            <p:nvPr/>
          </p:nvSpPr>
          <p:spPr>
            <a:xfrm>
              <a:off x="4639295" y="3234837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128" name="Picture 6" descr="http://t3.gstatic.com/images?q=tbn:ANd9GcTwYhuA-hyJXyb9sto45LGEwlCXQbcQPoReYHQPbZ-DabnbneJbVbfvis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7" y="3296868"/>
              <a:ext cx="1037199" cy="112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ZoneTexte 128"/>
            <p:cNvSpPr txBox="1"/>
            <p:nvPr/>
          </p:nvSpPr>
          <p:spPr>
            <a:xfrm>
              <a:off x="4644008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3. </a:t>
              </a:r>
              <a:r>
                <a:rPr lang="fr-FR" sz="1200" dirty="0" smtClean="0"/>
                <a:t>Croiser les doigts, invoquer la chance</a:t>
              </a:r>
              <a:endParaRPr lang="fr-FR" sz="1200" dirty="0"/>
            </a:p>
          </p:txBody>
        </p:sp>
      </p:grpSp>
      <p:sp>
        <p:nvSpPr>
          <p:cNvPr id="130" name="Triangle isocèle 129"/>
          <p:cNvSpPr/>
          <p:nvPr/>
        </p:nvSpPr>
        <p:spPr>
          <a:xfrm rot="5400000">
            <a:off x="2305155" y="2575263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31" name="Triangle isocèle 130"/>
          <p:cNvSpPr/>
          <p:nvPr/>
        </p:nvSpPr>
        <p:spPr>
          <a:xfrm rot="5400000">
            <a:off x="4340434" y="2568242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32" name="Triangle isocèle 131"/>
          <p:cNvSpPr/>
          <p:nvPr/>
        </p:nvSpPr>
        <p:spPr>
          <a:xfrm rot="5400000">
            <a:off x="6392663" y="2568242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33" name="Groupe 1"/>
          <p:cNvGrpSpPr/>
          <p:nvPr/>
        </p:nvGrpSpPr>
        <p:grpSpPr>
          <a:xfrm>
            <a:off x="6684593" y="1328564"/>
            <a:ext cx="1728192" cy="1573347"/>
            <a:chOff x="6684593" y="1050985"/>
            <a:chExt cx="1728192" cy="1573347"/>
          </a:xfrm>
        </p:grpSpPr>
        <p:sp>
          <p:nvSpPr>
            <p:cNvPr id="134" name="ZoneTexte 133"/>
            <p:cNvSpPr txBox="1">
              <a:spLocks/>
            </p:cNvSpPr>
            <p:nvPr/>
          </p:nvSpPr>
          <p:spPr>
            <a:xfrm>
              <a:off x="6684593" y="1050985"/>
              <a:ext cx="1728192" cy="1116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pic>
          <p:nvPicPr>
            <p:cNvPr id="135" name="Picture 4" descr="http://sambeaupatrick.com/wp-content/uploads/2013/05/homer-213x30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474" y="1181493"/>
              <a:ext cx="890430" cy="125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ZoneTexte 135"/>
            <p:cNvSpPr txBox="1"/>
            <p:nvPr/>
          </p:nvSpPr>
          <p:spPr>
            <a:xfrm>
              <a:off x="6684593" y="2162667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4. </a:t>
              </a:r>
              <a:r>
                <a:rPr lang="fr-FR" sz="1200" dirty="0" smtClean="0"/>
                <a:t>Avoir des premiers résultats homogènes</a:t>
              </a:r>
              <a:endParaRPr lang="fr-FR" sz="1200" dirty="0"/>
            </a:p>
          </p:txBody>
        </p:sp>
      </p:grpSp>
      <p:grpSp>
        <p:nvGrpSpPr>
          <p:cNvPr id="137" name="Groupe 74"/>
          <p:cNvGrpSpPr/>
          <p:nvPr/>
        </p:nvGrpSpPr>
        <p:grpSpPr>
          <a:xfrm>
            <a:off x="2627592" y="3263141"/>
            <a:ext cx="1728192" cy="1606019"/>
            <a:chOff x="2627976" y="1236088"/>
            <a:chExt cx="1728192" cy="1606019"/>
          </a:xfrm>
        </p:grpSpPr>
        <p:pic>
          <p:nvPicPr>
            <p:cNvPr id="138" name="Picture 2" descr="http://icons.iconarchive.com/icons/jonathan-rey/simpsons/256/Homer-Simpson-04-Happy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936" y="123608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ZoneTexte 138"/>
            <p:cNvSpPr txBox="1"/>
            <p:nvPr/>
          </p:nvSpPr>
          <p:spPr>
            <a:xfrm>
              <a:off x="2627976" y="2380442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7. </a:t>
              </a:r>
              <a:r>
                <a:rPr lang="fr-FR" sz="1200" dirty="0" smtClean="0"/>
                <a:t>Trouver enfin le bon contenu</a:t>
              </a:r>
              <a:endParaRPr lang="fr-FR" sz="1200" dirty="0"/>
            </a:p>
          </p:txBody>
        </p:sp>
        <p:sp>
          <p:nvSpPr>
            <p:cNvPr id="140" name="ZoneTexte 139"/>
            <p:cNvSpPr txBox="1">
              <a:spLocks/>
            </p:cNvSpPr>
            <p:nvPr/>
          </p:nvSpPr>
          <p:spPr>
            <a:xfrm>
              <a:off x="2627976" y="1268760"/>
              <a:ext cx="1728192" cy="111658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</p:grpSp>
      <p:grpSp>
        <p:nvGrpSpPr>
          <p:cNvPr id="141" name="Groupe 82"/>
          <p:cNvGrpSpPr/>
          <p:nvPr/>
        </p:nvGrpSpPr>
        <p:grpSpPr>
          <a:xfrm>
            <a:off x="4660956" y="3295518"/>
            <a:ext cx="1728192" cy="1573347"/>
            <a:chOff x="4646915" y="1268760"/>
            <a:chExt cx="1728192" cy="1573347"/>
          </a:xfrm>
        </p:grpSpPr>
        <p:pic>
          <p:nvPicPr>
            <p:cNvPr id="142" name="Picture 4" descr="http://www.publispain.com/simpson/galeria/homero/homer05.gif"/>
            <p:cNvPicPr preferRelativeResize="0"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695" y="1370807"/>
              <a:ext cx="1007202" cy="1040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ZoneTexte 142"/>
            <p:cNvSpPr txBox="1"/>
            <p:nvPr/>
          </p:nvSpPr>
          <p:spPr>
            <a:xfrm>
              <a:off x="4646915" y="2380442"/>
              <a:ext cx="172819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FF0000"/>
                  </a:solidFill>
                </a:rPr>
                <a:t>6. </a:t>
              </a:r>
              <a:r>
                <a:rPr lang="fr-FR" sz="1200" dirty="0" smtClean="0"/>
                <a:t>Voir une liste de résultats cohérents</a:t>
              </a:r>
              <a:endParaRPr lang="fr-FR" sz="1200" dirty="0"/>
            </a:p>
          </p:txBody>
        </p:sp>
        <p:sp>
          <p:nvSpPr>
            <p:cNvPr id="144" name="ZoneTexte 143"/>
            <p:cNvSpPr txBox="1">
              <a:spLocks/>
            </p:cNvSpPr>
            <p:nvPr/>
          </p:nvSpPr>
          <p:spPr>
            <a:xfrm>
              <a:off x="4646915" y="1268760"/>
              <a:ext cx="1728192" cy="111658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</p:grpSp>
      <p:grpSp>
        <p:nvGrpSpPr>
          <p:cNvPr id="145" name="Groupe 86"/>
          <p:cNvGrpSpPr/>
          <p:nvPr/>
        </p:nvGrpSpPr>
        <p:grpSpPr>
          <a:xfrm>
            <a:off x="6684785" y="3284470"/>
            <a:ext cx="1728000" cy="1584690"/>
            <a:chOff x="2627976" y="3222915"/>
            <a:chExt cx="1728000" cy="1584690"/>
          </a:xfrm>
        </p:grpSpPr>
        <p:sp>
          <p:nvSpPr>
            <p:cNvPr id="146" name="ZoneTexte 145"/>
            <p:cNvSpPr txBox="1">
              <a:spLocks/>
            </p:cNvSpPr>
            <p:nvPr/>
          </p:nvSpPr>
          <p:spPr>
            <a:xfrm>
              <a:off x="2627976" y="3222915"/>
              <a:ext cx="1728000" cy="11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endParaRPr lang="fr-FR" sz="1600" dirty="0"/>
            </a:p>
          </p:txBody>
        </p:sp>
        <p:sp>
          <p:nvSpPr>
            <p:cNvPr id="147" name="ZoneTexte 146"/>
            <p:cNvSpPr txBox="1"/>
            <p:nvPr/>
          </p:nvSpPr>
          <p:spPr>
            <a:xfrm>
              <a:off x="2627976" y="4345940"/>
              <a:ext cx="172800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FF0000"/>
                  </a:solidFill>
                </a:rPr>
                <a:t>5</a:t>
              </a:r>
              <a:r>
                <a:rPr lang="fr-FR" sz="1200" b="1" dirty="0" smtClean="0">
                  <a:solidFill>
                    <a:srgbClr val="FF0000"/>
                  </a:solidFill>
                </a:rPr>
                <a:t>. </a:t>
              </a:r>
              <a:r>
                <a:rPr lang="fr-FR" sz="1200" dirty="0" smtClean="0"/>
                <a:t>Trier ou affiner la recherche</a:t>
              </a:r>
              <a:endParaRPr lang="fr-FR" sz="1200" dirty="0"/>
            </a:p>
          </p:txBody>
        </p:sp>
        <p:pic>
          <p:nvPicPr>
            <p:cNvPr id="148" name="Picture 4" descr="http://images.techhive.com/images/idge/imported/article/cio/2013/01/08/homer-smart-big-100336365-ori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008" y="3264079"/>
              <a:ext cx="1080120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Triangle isocèle 148"/>
          <p:cNvSpPr/>
          <p:nvPr/>
        </p:nvSpPr>
        <p:spPr>
          <a:xfrm rot="10800000">
            <a:off x="7411991" y="3005837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50" name="Triangle isocèle 149"/>
          <p:cNvSpPr/>
          <p:nvPr/>
        </p:nvSpPr>
        <p:spPr>
          <a:xfrm rot="16200000">
            <a:off x="6392663" y="4591138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  <p:sp>
        <p:nvSpPr>
          <p:cNvPr id="151" name="Triangle isocèle 150"/>
          <p:cNvSpPr/>
          <p:nvPr/>
        </p:nvSpPr>
        <p:spPr>
          <a:xfrm rot="16200000">
            <a:off x="4359485" y="4586218"/>
            <a:ext cx="283111" cy="252027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rIns="36000" rtlCol="0">
            <a:noAutofit/>
          </a:bodyPr>
          <a:lstStyle/>
          <a:p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8410" y="3429000"/>
            <a:ext cx="7893934" cy="288032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 SERVICE D’UNE STRATEGIE</a:t>
            </a:r>
          </a:p>
          <a:p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\text{Recall}=\frac{tp}{tp+fn} \,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8" y="5588158"/>
            <a:ext cx="1095196" cy="3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Homer Simp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0" y="4575254"/>
            <a:ext cx="1140756" cy="98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umber has a million us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78" y="4501058"/>
            <a:ext cx="1132438" cy="11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\text{Precision}=\frac{tp}{tp+fp} \,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62" y="5588159"/>
            <a:ext cx="1268917" cy="3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24268" y="4149080"/>
            <a:ext cx="3083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EXHAUSTIVITE OU PRECISION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27595" y="4149080"/>
            <a:ext cx="3083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PERIMETRES DE RECHERCHE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868144" y="4149080"/>
            <a:ext cx="243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/>
              <a:t>HIERARCHIE DES CONTENUS</a:t>
            </a:r>
            <a:endParaRPr lang="fr-FR" sz="1400" dirty="0"/>
          </a:p>
        </p:txBody>
      </p:sp>
      <p:grpSp>
        <p:nvGrpSpPr>
          <p:cNvPr id="12" name="Groupe 37"/>
          <p:cNvGrpSpPr/>
          <p:nvPr/>
        </p:nvGrpSpPr>
        <p:grpSpPr>
          <a:xfrm>
            <a:off x="3874412" y="4456857"/>
            <a:ext cx="1743968" cy="1743968"/>
            <a:chOff x="219968" y="0"/>
            <a:chExt cx="1743968" cy="174396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Ellipse 12"/>
            <p:cNvSpPr/>
            <p:nvPr/>
          </p:nvSpPr>
          <p:spPr>
            <a:xfrm>
              <a:off x="219968" y="0"/>
              <a:ext cx="1743968" cy="1743968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4"/>
            <p:cNvSpPr/>
            <p:nvPr/>
          </p:nvSpPr>
          <p:spPr>
            <a:xfrm>
              <a:off x="848145" y="87198"/>
              <a:ext cx="487613" cy="26159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6896" rIns="0" bIns="5689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50" kern="1200" dirty="0" smtClean="0"/>
                <a:t>…</a:t>
              </a:r>
              <a:endParaRPr lang="fr-FR" sz="1050" kern="1200" dirty="0"/>
            </a:p>
          </p:txBody>
        </p:sp>
      </p:grpSp>
      <p:grpSp>
        <p:nvGrpSpPr>
          <p:cNvPr id="15" name="Groupe 38"/>
          <p:cNvGrpSpPr/>
          <p:nvPr/>
        </p:nvGrpSpPr>
        <p:grpSpPr>
          <a:xfrm>
            <a:off x="4048808" y="4805650"/>
            <a:ext cx="1395174" cy="1395174"/>
            <a:chOff x="394364" y="348793"/>
            <a:chExt cx="1395174" cy="1395174"/>
          </a:xfrm>
          <a:solidFill>
            <a:srgbClr val="FFC000"/>
          </a:solidFill>
        </p:grpSpPr>
        <p:sp>
          <p:nvSpPr>
            <p:cNvPr id="16" name="Ellipse 15"/>
            <p:cNvSpPr/>
            <p:nvPr/>
          </p:nvSpPr>
          <p:spPr>
            <a:xfrm>
              <a:off x="394364" y="348793"/>
              <a:ext cx="1395174" cy="1395174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Ellipse 6"/>
            <p:cNvSpPr/>
            <p:nvPr/>
          </p:nvSpPr>
          <p:spPr>
            <a:xfrm>
              <a:off x="848145" y="432504"/>
              <a:ext cx="487613" cy="25113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6896" rIns="0" bIns="5689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50" kern="1200" dirty="0" smtClean="0"/>
                <a:t>Docs</a:t>
              </a:r>
              <a:endParaRPr lang="fr-FR" sz="1050" kern="1200" dirty="0"/>
            </a:p>
          </p:txBody>
        </p:sp>
      </p:grpSp>
      <p:grpSp>
        <p:nvGrpSpPr>
          <p:cNvPr id="18" name="Groupe 39"/>
          <p:cNvGrpSpPr/>
          <p:nvPr/>
        </p:nvGrpSpPr>
        <p:grpSpPr>
          <a:xfrm>
            <a:off x="4223205" y="5154444"/>
            <a:ext cx="1046380" cy="1046380"/>
            <a:chOff x="568761" y="697587"/>
            <a:chExt cx="1046380" cy="1046380"/>
          </a:xfrm>
          <a:solidFill>
            <a:schemeClr val="accent6"/>
          </a:solidFill>
        </p:grpSpPr>
        <p:sp>
          <p:nvSpPr>
            <p:cNvPr id="19" name="Ellipse 18"/>
            <p:cNvSpPr/>
            <p:nvPr/>
          </p:nvSpPr>
          <p:spPr>
            <a:xfrm>
              <a:off x="568761" y="697587"/>
              <a:ext cx="1046380" cy="104638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Ellipse 8"/>
            <p:cNvSpPr/>
            <p:nvPr/>
          </p:nvSpPr>
          <p:spPr>
            <a:xfrm>
              <a:off x="848145" y="776065"/>
              <a:ext cx="487613" cy="23543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6896" rIns="0" bIns="5689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50" kern="1200" dirty="0" smtClean="0"/>
                <a:t>Medias</a:t>
              </a:r>
              <a:endParaRPr lang="fr-FR" sz="1050" kern="1200" dirty="0"/>
            </a:p>
          </p:txBody>
        </p:sp>
      </p:grpSp>
      <p:grpSp>
        <p:nvGrpSpPr>
          <p:cNvPr id="21" name="Groupe 40"/>
          <p:cNvGrpSpPr/>
          <p:nvPr/>
        </p:nvGrpSpPr>
        <p:grpSpPr>
          <a:xfrm>
            <a:off x="4397602" y="5503237"/>
            <a:ext cx="697587" cy="697587"/>
            <a:chOff x="743158" y="1046380"/>
            <a:chExt cx="697587" cy="697587"/>
          </a:xfrm>
          <a:solidFill>
            <a:srgbClr val="FF0000"/>
          </a:solidFill>
        </p:grpSpPr>
        <p:sp>
          <p:nvSpPr>
            <p:cNvPr id="22" name="Ellipse 21"/>
            <p:cNvSpPr/>
            <p:nvPr/>
          </p:nvSpPr>
          <p:spPr>
            <a:xfrm>
              <a:off x="743158" y="1046380"/>
              <a:ext cx="697587" cy="69758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Ellipse 10"/>
            <p:cNvSpPr/>
            <p:nvPr/>
          </p:nvSpPr>
          <p:spPr>
            <a:xfrm>
              <a:off x="845317" y="1220777"/>
              <a:ext cx="493268" cy="3487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6896" rIns="0" bIns="5689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50" kern="1200" dirty="0" smtClean="0"/>
                <a:t>Contenu</a:t>
              </a:r>
              <a:endParaRPr lang="fr-FR" sz="1050" kern="12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6139548" y="4575254"/>
            <a:ext cx="2232248" cy="1478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 type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 date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 pertinence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8410" y="1445030"/>
            <a:ext cx="3924436" cy="17679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DE LA </a:t>
            </a:r>
            <a:r>
              <a:rPr lang="fr-FR" sz="1600" b="1" dirty="0" smtClean="0">
                <a:solidFill>
                  <a:schemeClr val="bg1"/>
                </a:solidFill>
              </a:rPr>
              <a:t>TECHNIQUE</a:t>
            </a:r>
          </a:p>
          <a:p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 smtClean="0">
                <a:solidFill>
                  <a:schemeClr val="bg1"/>
                </a:solidFill>
              </a:rPr>
              <a:t>Algorithmes de recherche</a:t>
            </a:r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 smtClean="0">
                <a:solidFill>
                  <a:schemeClr val="bg1"/>
                </a:solidFill>
              </a:rPr>
              <a:t>Correcteurs d’orthographes</a:t>
            </a:r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 smtClean="0">
                <a:solidFill>
                  <a:schemeClr val="bg1"/>
                </a:solidFill>
              </a:rPr>
              <a:t>Outils phonétiques et sémantiques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67908" y="1445029"/>
            <a:ext cx="3924436" cy="17679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DE L’HUMAIN</a:t>
            </a:r>
          </a:p>
          <a:p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 smtClean="0">
                <a:solidFill>
                  <a:schemeClr val="bg1"/>
                </a:solidFill>
              </a:rPr>
              <a:t>Architecture d’information</a:t>
            </a:r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>
                <a:solidFill>
                  <a:schemeClr val="bg1"/>
                </a:solidFill>
              </a:rPr>
              <a:t>Vocabulaire contrôlé et </a:t>
            </a:r>
            <a:r>
              <a:rPr lang="fr-FR" sz="1600" b="1" dirty="0" smtClean="0">
                <a:solidFill>
                  <a:schemeClr val="bg1"/>
                </a:solidFill>
              </a:rPr>
              <a:t>thésaurus</a:t>
            </a:r>
            <a:endParaRPr lang="fr-FR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"/>
            </a:pPr>
            <a:r>
              <a:rPr lang="fr-FR" sz="1600" b="1" dirty="0">
                <a:solidFill>
                  <a:schemeClr val="bg1"/>
                </a:solidFill>
              </a:rPr>
              <a:t>Suggestions manuelles de </a:t>
            </a:r>
            <a:r>
              <a:rPr lang="fr-FR" sz="1600" b="1" dirty="0" smtClean="0">
                <a:solidFill>
                  <a:schemeClr val="bg1"/>
                </a:solidFill>
              </a:rPr>
              <a:t>résultats</a:t>
            </a:r>
            <a:endParaRPr lang="fr-FR" sz="1600" b="1" dirty="0">
              <a:solidFill>
                <a:schemeClr val="bg1"/>
              </a:solidFill>
            </a:endParaRPr>
          </a:p>
          <a:p>
            <a:endParaRPr lang="fr-FR" sz="1600" b="1" dirty="0" smtClean="0">
              <a:solidFill>
                <a:schemeClr val="bg1"/>
              </a:solidFill>
            </a:endParaRPr>
          </a:p>
          <a:p>
            <a:endParaRPr lang="fr-FR" sz="1600" b="1" dirty="0">
              <a:solidFill>
                <a:schemeClr val="bg1"/>
              </a:solidFill>
            </a:endParaRPr>
          </a:p>
          <a:p>
            <a:endParaRPr lang="fr-FR" sz="1600" b="1" dirty="0" smtClean="0">
              <a:solidFill>
                <a:schemeClr val="bg1"/>
              </a:solidFill>
            </a:endParaRPr>
          </a:p>
        </p:txBody>
      </p:sp>
      <p:sp>
        <p:nvSpPr>
          <p:cNvPr id="29" name="Titre 2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moteurs de recherche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2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Accessibilité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66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utilisateurs multiples</a:t>
            </a:r>
            <a:endParaRPr lang="fr-FR" dirty="0"/>
          </a:p>
        </p:txBody>
      </p:sp>
      <p:pic>
        <p:nvPicPr>
          <p:cNvPr id="4" name="Picture 12" descr="http://www.appareil-auditif.pro/wp-content/uploads/2013/11/malentendant-sou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14" y="3779140"/>
            <a:ext cx="2670180" cy="17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16" y="3788952"/>
            <a:ext cx="3393818" cy="178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docteurclic.com/galerie-photos/image_2849_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99" y="3789040"/>
            <a:ext cx="2704949" cy="17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s2.e-monsite.com/2010/01/22/25327918accueil-bmp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30" y="3779140"/>
            <a:ext cx="1743740" cy="17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Afficher l'image d'orig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5" t="9434"/>
          <a:stretch/>
        </p:blipFill>
        <p:spPr bwMode="auto">
          <a:xfrm>
            <a:off x="1698721" y="1835108"/>
            <a:ext cx="1743348" cy="17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http://yrol.free.fr/CINEMA/critiques/images/intouchable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r="20886"/>
          <a:stretch/>
        </p:blipFill>
        <p:spPr bwMode="auto">
          <a:xfrm>
            <a:off x="639" y="1844824"/>
            <a:ext cx="1698082" cy="17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6" r="6958"/>
          <a:stretch/>
        </p:blipFill>
        <p:spPr bwMode="auto">
          <a:xfrm>
            <a:off x="3351801" y="1835109"/>
            <a:ext cx="2035102" cy="17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1" r="7123"/>
          <a:stretch/>
        </p:blipFill>
        <p:spPr bwMode="auto">
          <a:xfrm>
            <a:off x="5369565" y="1825015"/>
            <a:ext cx="2064877" cy="17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35" y="1845008"/>
            <a:ext cx="1770308" cy="17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i2.cdscdn.com/pdt2/8/0/0/1/700x700/auc4029811210800/rw/loupe-lecture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8" t="17824" r="-244" b="16993"/>
          <a:stretch/>
        </p:blipFill>
        <p:spPr bwMode="auto">
          <a:xfrm>
            <a:off x="3774761" y="3777201"/>
            <a:ext cx="1739746" cy="17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contextes multiples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9" y="4186305"/>
            <a:ext cx="1538415" cy="10207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1" y="5303216"/>
            <a:ext cx="1165490" cy="11196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1" y="2021863"/>
            <a:ext cx="1130530" cy="10157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2" y="3133700"/>
            <a:ext cx="1489649" cy="956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70" y="2132856"/>
            <a:ext cx="736968" cy="73696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88" y="3047630"/>
            <a:ext cx="731932" cy="73193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957368"/>
            <a:ext cx="745301" cy="7319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39" y="5783554"/>
            <a:ext cx="739830" cy="73983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21" y="4867106"/>
            <a:ext cx="652467" cy="73864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1573" y="2158442"/>
            <a:ext cx="879902" cy="48231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2"/>
          <a:srcRect r="13743"/>
          <a:stretch/>
        </p:blipFill>
        <p:spPr>
          <a:xfrm>
            <a:off x="2241078" y="3114496"/>
            <a:ext cx="860892" cy="9980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123728" y="5617574"/>
            <a:ext cx="1095592" cy="94185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263955" y="4586281"/>
            <a:ext cx="815139" cy="55755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0185" y="2047563"/>
            <a:ext cx="1105371" cy="110537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6"/>
          <a:srcRect l="3417" t="32637" r="3165" b="29822"/>
          <a:stretch/>
        </p:blipFill>
        <p:spPr>
          <a:xfrm>
            <a:off x="6926891" y="3083178"/>
            <a:ext cx="2093971" cy="61286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17"/>
          <a:srcRect l="2557" t="24845" r="2517" b="8240"/>
          <a:stretch/>
        </p:blipFill>
        <p:spPr>
          <a:xfrm>
            <a:off x="7130315" y="2276872"/>
            <a:ext cx="1624952" cy="57273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18"/>
          <a:srcRect t="15890" b="18356"/>
          <a:stretch/>
        </p:blipFill>
        <p:spPr>
          <a:xfrm>
            <a:off x="7174110" y="3934945"/>
            <a:ext cx="1523973" cy="10020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9"/>
          <a:srcRect l="1011"/>
          <a:stretch/>
        </p:blipFill>
        <p:spPr>
          <a:xfrm>
            <a:off x="4983009" y="5284134"/>
            <a:ext cx="1499722" cy="11644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9524" y="3818615"/>
            <a:ext cx="1566692" cy="79983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21"/>
          <a:srcRect t="10112"/>
          <a:stretch/>
        </p:blipFill>
        <p:spPr>
          <a:xfrm>
            <a:off x="6914916" y="5227499"/>
            <a:ext cx="2121580" cy="12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difficultés temporaires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 descr="http://la.climatologie.free.fr/pheno-optique/hal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r="18517"/>
          <a:stretch/>
        </p:blipFill>
        <p:spPr bwMode="auto">
          <a:xfrm>
            <a:off x="899592" y="1628800"/>
            <a:ext cx="1635781" cy="23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stickeramoi.com/3454-3376-thickbox/sticker-interdiction-klaxonn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15101" r="15164" b="15532"/>
          <a:stretch/>
        </p:blipFill>
        <p:spPr bwMode="auto">
          <a:xfrm>
            <a:off x="3293893" y="4460166"/>
            <a:ext cx="1714379" cy="17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.frandroid.com/wp-content/uploads/2013/12/DSC000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7" t="8352" r="13687" b="7447"/>
          <a:stretch/>
        </p:blipFill>
        <p:spPr bwMode="auto">
          <a:xfrm rot="16200000" flipH="1">
            <a:off x="3365237" y="1993070"/>
            <a:ext cx="2320111" cy="15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5" y="4460166"/>
            <a:ext cx="2720714" cy="1742267"/>
          </a:xfrm>
          <a:prstGeom prst="rect">
            <a:avLst/>
          </a:prstGeom>
        </p:spPr>
      </p:pic>
      <p:pic>
        <p:nvPicPr>
          <p:cNvPr id="8" name="Picture 16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38862"/>
            <a:ext cx="2040873" cy="127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3" r="20917"/>
          <a:stretch/>
        </p:blipFill>
        <p:spPr bwMode="auto">
          <a:xfrm>
            <a:off x="6557658" y="1628800"/>
            <a:ext cx="1626893" cy="23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Afficher l'image d'origi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r="30238"/>
          <a:stretch/>
        </p:blipFill>
        <p:spPr bwMode="auto">
          <a:xfrm>
            <a:off x="7020272" y="4354155"/>
            <a:ext cx="1524319" cy="19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2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moche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4"/>
          <a:stretch/>
        </p:blipFill>
        <p:spPr bwMode="auto">
          <a:xfrm>
            <a:off x="345081" y="1418307"/>
            <a:ext cx="2384126" cy="215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"/>
          <a:stretch/>
        </p:blipFill>
        <p:spPr bwMode="auto">
          <a:xfrm>
            <a:off x="3202403" y="1409178"/>
            <a:ext cx="2593733" cy="2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4"/>
          <a:stretch/>
        </p:blipFill>
        <p:spPr bwMode="auto">
          <a:xfrm>
            <a:off x="6156176" y="1390882"/>
            <a:ext cx="2618149" cy="215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9" y="4665252"/>
            <a:ext cx="2376838" cy="21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"/>
          <a:stretch/>
        </p:blipFill>
        <p:spPr bwMode="auto">
          <a:xfrm>
            <a:off x="3202403" y="4665252"/>
            <a:ext cx="2585805" cy="21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9"/>
          <a:stretch/>
        </p:blipFill>
        <p:spPr bwMode="auto">
          <a:xfrm>
            <a:off x="6156177" y="4665252"/>
            <a:ext cx="2610144" cy="21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1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cher</a:t>
            </a:r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752754" cy="447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7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pas innovant</a:t>
            </a:r>
            <a:endParaRPr lang="fr-FR" dirty="0"/>
          </a:p>
        </p:txBody>
      </p:sp>
      <p:pic>
        <p:nvPicPr>
          <p:cNvPr id="5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5568971" cy="406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7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Contenus ≠ Services web</a:t>
            </a:r>
            <a:endParaRPr lang="fr-FR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57200" y="2071389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dirty="0" smtClean="0"/>
              <a:t>Un site est une collection de pages et de documents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dirty="0" smtClean="0"/>
              <a:t>Ex : </a:t>
            </a:r>
            <a:r>
              <a:rPr lang="fr-FR" sz="2800" dirty="0" err="1" smtClean="0"/>
              <a:t>wikipedia.org</a:t>
            </a:r>
            <a:endParaRPr lang="fr-FR" sz="2800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fr-FR" sz="28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 smtClean="0"/>
              <a:t>Un site est passif, statique, et propose uniquement des informations à consulter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dirty="0" smtClean="0"/>
              <a:t>Ex : sites de sociétés, d’institutions, blogs, sites personnels</a:t>
            </a:r>
            <a:endParaRPr lang="fr-FR" sz="1400" b="1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57200" y="1537989"/>
            <a:ext cx="4038600" cy="533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CONTENUS</a:t>
            </a:r>
            <a:endParaRPr lang="fr-FR" dirty="0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4648200" y="2071389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smtClean="0"/>
              <a:t>Un service est une application interactive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800" smtClean="0"/>
              <a:t>Ex : facebook.com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80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smtClean="0"/>
              <a:t>Un service est actif, et échange des informations avec vous et se personnalise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mtClean="0"/>
              <a:t>Ex: sites marchands, sites de consultation d’horaire, réseau sociaux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800" dirty="0"/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4648200" y="1537989"/>
            <a:ext cx="4038600" cy="533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SERVICES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457200" y="5661392"/>
            <a:ext cx="8229600" cy="691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Et comme malheureusement, rien est simple : les sites web proposent souvent des services, et les service web reposent sur des sites…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3095" y="6007326"/>
            <a:ext cx="8629385" cy="6487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5"/>
            <a:r>
              <a:rPr lang="fr-FR" sz="1400">
                <a:solidFill>
                  <a:schemeClr val="tx1"/>
                </a:solidFill>
              </a:rPr>
              <a:t>Ce support est en Creative Commons (</a:t>
            </a:r>
            <a:r>
              <a:rPr lang="fr-FR" sz="1400">
                <a:solidFill>
                  <a:schemeClr val="tx1"/>
                </a:solidFill>
                <a:hlinkClick r:id="rId2"/>
              </a:rPr>
              <a:t>http://</a:t>
            </a:r>
            <a:r>
              <a:rPr lang="fr-FR" sz="1400" smtClean="0">
                <a:solidFill>
                  <a:schemeClr val="tx1"/>
                </a:solidFill>
                <a:hlinkClick r:id="rId2"/>
              </a:rPr>
              <a:t>creativecommons.org/licenses</a:t>
            </a:r>
            <a:r>
              <a:rPr lang="fr-FR" sz="1400" smtClean="0">
                <a:solidFill>
                  <a:schemeClr val="tx1"/>
                </a:solidFill>
              </a:rPr>
              <a:t>)</a:t>
            </a:r>
          </a:p>
          <a:p>
            <a:pPr marL="1793875"/>
            <a:r>
              <a:rPr lang="fr-FR" sz="1400">
                <a:solidFill>
                  <a:schemeClr val="tx1"/>
                </a:solidFill>
              </a:rPr>
              <a:t>CC BY-SA - Attribution - Partage dans les Mêmes Conditions  </a:t>
            </a:r>
          </a:p>
        </p:txBody>
      </p:sp>
      <p:pic>
        <p:nvPicPr>
          <p:cNvPr id="6" name="Picture 2" descr="http://creativecommons.org.nz/wp-content/uploads/2012/05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6007326"/>
            <a:ext cx="1841591" cy="6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110912" y="2348880"/>
            <a:ext cx="678156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smtClean="0"/>
          </a:p>
          <a:p>
            <a:endParaRPr lang="fr-FR" sz="3200" smtClean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3200" smtClean="0"/>
              <a:t>bertrand@matge.com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3200"/>
              <a:t>@</a:t>
            </a:r>
            <a:r>
              <a:rPr lang="fr-FR" sz="3200" smtClean="0"/>
              <a:t>bmatge</a:t>
            </a:r>
            <a:endParaRPr lang="fr-FR" sz="3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67464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79" y="3955971"/>
            <a:ext cx="748655" cy="68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0048"/>
            <a:ext cx="1302444" cy="127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2060848"/>
            <a:ext cx="7127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b="1"/>
              <a:t>Bertrand Matge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4661381"/>
            <a:ext cx="1108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B9VN1U</a:t>
            </a:r>
          </a:p>
        </p:txBody>
      </p:sp>
    </p:spTree>
    <p:extLst>
      <p:ext uri="{BB962C8B-B14F-4D97-AF65-F5344CB8AC3E}">
        <p14:creationId xmlns:p14="http://schemas.microsoft.com/office/powerpoint/2010/main" val="2209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L’organisation d’internet</a:t>
            </a:r>
            <a:endParaRPr lang="fr-FR" dirty="0"/>
          </a:p>
        </p:txBody>
      </p:sp>
      <p:cxnSp>
        <p:nvCxnSpPr>
          <p:cNvPr id="27" name="Curved Connector 7"/>
          <p:cNvCxnSpPr/>
          <p:nvPr/>
        </p:nvCxnSpPr>
        <p:spPr>
          <a:xfrm rot="5400000">
            <a:off x="3151473" y="4452480"/>
            <a:ext cx="494026" cy="1086264"/>
          </a:xfrm>
          <a:prstGeom prst="curvedConnector2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9"/>
          <p:cNvCxnSpPr/>
          <p:nvPr/>
        </p:nvCxnSpPr>
        <p:spPr>
          <a:xfrm rot="10800000">
            <a:off x="3001883" y="3340790"/>
            <a:ext cx="1263822" cy="1119237"/>
          </a:xfrm>
          <a:prstGeom prst="curvedConnector3">
            <a:avLst>
              <a:gd name="adj1" fmla="val 61594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Internet est organisé en DOMAINES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1800" smtClean="0"/>
              <a:t>Exemple : </a:t>
            </a:r>
            <a:r>
              <a:rPr lang="fr-FR" sz="1800" b="1" smtClean="0"/>
              <a:t>www.</a:t>
            </a:r>
            <a:r>
              <a:rPr lang="fr-FR" sz="1800" b="1" smtClean="0">
                <a:solidFill>
                  <a:srgbClr val="FF6600"/>
                </a:solidFill>
              </a:rPr>
              <a:t>acme</a:t>
            </a:r>
            <a:r>
              <a:rPr lang="fr-FR" sz="1800" b="1" smtClean="0">
                <a:solidFill>
                  <a:schemeClr val="accent4"/>
                </a:solidFill>
              </a:rPr>
              <a:t>.com</a:t>
            </a:r>
            <a:endParaRPr lang="fr-FR" sz="1800" b="1" dirty="0">
              <a:solidFill>
                <a:schemeClr val="accent4"/>
              </a:solidFill>
            </a:endParaRPr>
          </a:p>
        </p:txBody>
      </p:sp>
      <p:pic>
        <p:nvPicPr>
          <p:cNvPr id="31" name="Picture 3" descr="4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45" y="4984337"/>
            <a:ext cx="677641" cy="677641"/>
          </a:xfrm>
          <a:prstGeom prst="rect">
            <a:avLst/>
          </a:prstGeom>
        </p:spPr>
      </p:pic>
      <p:pic>
        <p:nvPicPr>
          <p:cNvPr id="32" name="Picture 4" descr="4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42" y="3001968"/>
            <a:ext cx="677641" cy="677641"/>
          </a:xfrm>
          <a:prstGeom prst="rect">
            <a:avLst/>
          </a:prstGeom>
        </p:spPr>
      </p:pic>
      <p:pic>
        <p:nvPicPr>
          <p:cNvPr id="33" name="Picture 6" descr="j0432591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41" y="3480808"/>
            <a:ext cx="1958436" cy="1958436"/>
          </a:xfrm>
          <a:prstGeom prst="rect">
            <a:avLst/>
          </a:prstGeom>
        </p:spPr>
      </p:pic>
      <p:sp>
        <p:nvSpPr>
          <p:cNvPr id="34" name="TextBox 10"/>
          <p:cNvSpPr txBox="1"/>
          <p:nvPr/>
        </p:nvSpPr>
        <p:spPr>
          <a:xfrm>
            <a:off x="2304072" y="2575103"/>
            <a:ext cx="1539150" cy="37606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fr-FR" dirty="0" smtClean="0"/>
              <a:t>231.23.45.21</a:t>
            </a:r>
            <a:endParaRPr lang="fr-FR" dirty="0"/>
          </a:p>
        </p:txBody>
      </p:sp>
      <p:sp>
        <p:nvSpPr>
          <p:cNvPr id="35" name="TextBox 12"/>
          <p:cNvSpPr txBox="1"/>
          <p:nvPr/>
        </p:nvSpPr>
        <p:spPr>
          <a:xfrm>
            <a:off x="2196804" y="5688007"/>
            <a:ext cx="20100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dirty="0" smtClean="0"/>
              <a:t>122.34.214.90</a:t>
            </a:r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-4019" y="2564904"/>
            <a:ext cx="3847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-15963" y="2581837"/>
            <a:ext cx="2164564" cy="359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7F7F7F"/>
                </a:solidFill>
              </a:rPr>
              <a:t>Numéro unique</a:t>
            </a:r>
            <a:endParaRPr lang="fr-FR" dirty="0">
              <a:solidFill>
                <a:srgbClr val="7F7F7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25" y="5688007"/>
            <a:ext cx="3847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925" y="5704940"/>
            <a:ext cx="2164564" cy="359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7F7F7F"/>
                </a:solidFill>
              </a:rPr>
              <a:t>Numéro unique</a:t>
            </a:r>
            <a:endParaRPr lang="fr-FR" dirty="0">
              <a:solidFill>
                <a:srgbClr val="7F7F7F"/>
              </a:solidFill>
            </a:endParaRPr>
          </a:p>
        </p:txBody>
      </p:sp>
      <p:pic>
        <p:nvPicPr>
          <p:cNvPr id="40" name="Picture 21" descr="4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63" y="3780809"/>
            <a:ext cx="1241235" cy="1241235"/>
          </a:xfrm>
          <a:prstGeom prst="rect">
            <a:avLst/>
          </a:prstGeom>
        </p:spPr>
      </p:pic>
      <p:graphicFrame>
        <p:nvGraphicFramePr>
          <p:cNvPr id="41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47282"/>
              </p:ext>
            </p:extLst>
          </p:nvPr>
        </p:nvGraphicFramePr>
        <p:xfrm>
          <a:off x="6040098" y="3563856"/>
          <a:ext cx="287083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435"/>
                <a:gridCol w="168039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IP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domaine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 smtClean="0"/>
                        <a:t>231.23.45.21</a:t>
                      </a:r>
                      <a:endParaRPr lang="fr-F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acme.com</a:t>
                      </a:r>
                      <a:endParaRPr lang="fr-FR" sz="16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122.34.214.90</a:t>
                      </a:r>
                      <a:endParaRPr lang="fr-FR" sz="12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wikipedia.org</a:t>
                      </a:r>
                      <a:endParaRPr lang="fr-FR" sz="16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-27907" y="2934236"/>
            <a:ext cx="2176508" cy="481192"/>
          </a:xfrm>
          <a:prstGeom prst="rect">
            <a:avLst/>
          </a:prstGeom>
          <a:solidFill>
            <a:srgbClr val="4BACC6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</a:t>
            </a:r>
            <a:r>
              <a:rPr lang="fr-FR" dirty="0" err="1" smtClean="0"/>
              <a:t>cme.com</a:t>
            </a:r>
            <a:endParaRPr lang="fr-FR" dirty="0"/>
          </a:p>
        </p:txBody>
      </p:sp>
      <p:sp>
        <p:nvSpPr>
          <p:cNvPr id="43" name="Rectangle 42"/>
          <p:cNvSpPr/>
          <p:nvPr/>
        </p:nvSpPr>
        <p:spPr>
          <a:xfrm>
            <a:off x="7925" y="6064777"/>
            <a:ext cx="2176508" cy="481192"/>
          </a:xfrm>
          <a:prstGeom prst="rect">
            <a:avLst/>
          </a:prstGeom>
          <a:solidFill>
            <a:srgbClr val="4BACC6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Wikipedia.org</a:t>
            </a:r>
            <a:endParaRPr lang="fr-FR" dirty="0"/>
          </a:p>
        </p:txBody>
      </p:sp>
      <p:sp>
        <p:nvSpPr>
          <p:cNvPr id="44" name="TextBox 27"/>
          <p:cNvSpPr txBox="1"/>
          <p:nvPr/>
        </p:nvSpPr>
        <p:spPr>
          <a:xfrm>
            <a:off x="6040098" y="3201636"/>
            <a:ext cx="287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Annuaire de domaines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16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L’organisation d’internet</a:t>
            </a:r>
            <a:endParaRPr lang="fr-FR" dirty="0"/>
          </a:p>
        </p:txBody>
      </p:sp>
      <p:sp>
        <p:nvSpPr>
          <p:cNvPr id="7" name="Content Placeholder 2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Internet est organisé en DOMAINES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r-FR" sz="1800" smtClean="0"/>
              <a:t>Exemple : </a:t>
            </a:r>
            <a:r>
              <a:rPr lang="fr-FR" sz="1800" b="1" smtClean="0"/>
              <a:t>www.</a:t>
            </a:r>
            <a:r>
              <a:rPr lang="fr-FR" sz="1800" b="1" smtClean="0">
                <a:solidFill>
                  <a:srgbClr val="FF6600"/>
                </a:solidFill>
              </a:rPr>
              <a:t>acme</a:t>
            </a:r>
            <a:r>
              <a:rPr lang="fr-FR" sz="1800" b="1" smtClean="0">
                <a:solidFill>
                  <a:schemeClr val="accent4"/>
                </a:solidFill>
              </a:rPr>
              <a:t>.com</a:t>
            </a:r>
            <a:endParaRPr lang="fr-FR" sz="1800" b="1" dirty="0" smtClean="0">
              <a:solidFill>
                <a:schemeClr val="accent4"/>
              </a:solidFill>
            </a:endParaRPr>
          </a:p>
        </p:txBody>
      </p:sp>
      <p:graphicFrame>
        <p:nvGraphicFramePr>
          <p:cNvPr id="8" name="Diagram 8"/>
          <p:cNvGraphicFramePr/>
          <p:nvPr>
            <p:extLst>
              <p:ext uri="{D42A27DB-BD31-4B8C-83A1-F6EECF244321}">
                <p14:modId xmlns:p14="http://schemas.microsoft.com/office/powerpoint/2010/main" val="3254967522"/>
              </p:ext>
            </p:extLst>
          </p:nvPr>
        </p:nvGraphicFramePr>
        <p:xfrm>
          <a:off x="457200" y="1963313"/>
          <a:ext cx="8229600" cy="3442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Anatomie d’une adresse web</a:t>
            </a:r>
            <a:endParaRPr lang="fr-FR" dirty="0"/>
          </a:p>
        </p:txBody>
      </p:sp>
      <p:sp>
        <p:nvSpPr>
          <p:cNvPr id="32" name="Oval 4"/>
          <p:cNvSpPr/>
          <p:nvPr/>
        </p:nvSpPr>
        <p:spPr>
          <a:xfrm>
            <a:off x="171638" y="3055097"/>
            <a:ext cx="3913472" cy="375827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62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3" descr="j043259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19" y="2522124"/>
            <a:ext cx="1958436" cy="1958436"/>
          </a:xfrm>
          <a:prstGeom prst="rect">
            <a:avLst/>
          </a:prstGeom>
        </p:spPr>
      </p:pic>
      <p:sp>
        <p:nvSpPr>
          <p:cNvPr id="34" name="Curved Down Arrow 6"/>
          <p:cNvSpPr/>
          <p:nvPr/>
        </p:nvSpPr>
        <p:spPr>
          <a:xfrm flipH="1">
            <a:off x="601523" y="3055098"/>
            <a:ext cx="7018475" cy="169520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5" name="Picture 5" descr="17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87303"/>
            <a:ext cx="1219286" cy="1219286"/>
          </a:xfrm>
          <a:prstGeom prst="rect">
            <a:avLst/>
          </a:prstGeom>
        </p:spPr>
      </p:pic>
      <p:pic>
        <p:nvPicPr>
          <p:cNvPr id="36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33" y="4040224"/>
            <a:ext cx="2447883" cy="2070100"/>
          </a:xfrm>
          <a:prstGeom prst="rect">
            <a:avLst/>
          </a:prstGeom>
        </p:spPr>
      </p:pic>
      <p:pic>
        <p:nvPicPr>
          <p:cNvPr id="37" name="Picture 15" descr="17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47" y="2828265"/>
            <a:ext cx="999818" cy="999818"/>
          </a:xfrm>
          <a:prstGeom prst="rect">
            <a:avLst/>
          </a:prstGeom>
        </p:spPr>
      </p:pic>
      <p:pic>
        <p:nvPicPr>
          <p:cNvPr id="38" name="Picture 16" descr="4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3" y="2828265"/>
            <a:ext cx="1337071" cy="133707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019798" y="4549839"/>
            <a:ext cx="2328334" cy="1433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7F7F7F"/>
                </a:solidFill>
              </a:rPr>
              <a:t>Bonjour</a:t>
            </a:r>
          </a:p>
          <a:p>
            <a:pPr algn="ctr"/>
            <a:r>
              <a:rPr lang="fr-FR" sz="1200" dirty="0" smtClean="0">
                <a:solidFill>
                  <a:srgbClr val="7F7F7F"/>
                </a:solidFill>
              </a:rPr>
              <a:t>Site en construction</a:t>
            </a:r>
            <a:endParaRPr lang="fr-FR" sz="1200" dirty="0">
              <a:solidFill>
                <a:srgbClr val="7F7F7F"/>
              </a:solidFill>
            </a:endParaRPr>
          </a:p>
        </p:txBody>
      </p:sp>
      <p:pic>
        <p:nvPicPr>
          <p:cNvPr id="40" name="Picture 20" descr="Hel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8" y="5331391"/>
            <a:ext cx="829732" cy="829732"/>
          </a:xfrm>
          <a:prstGeom prst="rect">
            <a:avLst/>
          </a:prstGeom>
        </p:spPr>
      </p:pic>
      <p:sp>
        <p:nvSpPr>
          <p:cNvPr id="41" name="TextBox 3"/>
          <p:cNvSpPr txBox="1"/>
          <p:nvPr/>
        </p:nvSpPr>
        <p:spPr>
          <a:xfrm>
            <a:off x="457200" y="1503422"/>
            <a:ext cx="8686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http://</a:t>
            </a:r>
            <a:r>
              <a:rPr lang="fr-FR" sz="4400" b="1" dirty="0" err="1" smtClean="0">
                <a:solidFill>
                  <a:srgbClr val="FF6600"/>
                </a:solidFill>
              </a:rPr>
              <a:t>www</a:t>
            </a:r>
            <a:r>
              <a:rPr lang="fr-FR" sz="4400" b="1" dirty="0" err="1" smtClean="0"/>
              <a:t>.</a:t>
            </a:r>
            <a:r>
              <a:rPr lang="fr-FR" sz="4400" b="1" dirty="0" err="1" smtClean="0">
                <a:solidFill>
                  <a:schemeClr val="accent4"/>
                </a:solidFill>
              </a:rPr>
              <a:t>site.fr</a:t>
            </a:r>
            <a:r>
              <a:rPr lang="fr-FR" sz="4400" b="1" dirty="0" smtClean="0"/>
              <a:t>/</a:t>
            </a:r>
            <a:r>
              <a:rPr lang="fr-FR" sz="4400" b="1" dirty="0" err="1" smtClean="0">
                <a:solidFill>
                  <a:schemeClr val="accent3"/>
                </a:solidFill>
              </a:rPr>
              <a:t>bonjour.html</a:t>
            </a:r>
            <a:endParaRPr lang="fr-FR" sz="4400" b="1" dirty="0">
              <a:solidFill>
                <a:schemeClr val="accent3"/>
              </a:solidFill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539552" y="5445224"/>
            <a:ext cx="336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BBB59"/>
                </a:solidFill>
              </a:rPr>
              <a:t>Bonjour.html</a:t>
            </a:r>
            <a:endParaRPr lang="fr-FR" b="1" dirty="0">
              <a:solidFill>
                <a:srgbClr val="9BBB59"/>
              </a:solidFill>
            </a:endParaRPr>
          </a:p>
        </p:txBody>
      </p:sp>
      <p:sp>
        <p:nvSpPr>
          <p:cNvPr id="43" name="TextBox 17"/>
          <p:cNvSpPr txBox="1"/>
          <p:nvPr/>
        </p:nvSpPr>
        <p:spPr>
          <a:xfrm>
            <a:off x="1853593" y="3888141"/>
            <a:ext cx="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6600"/>
                </a:solidFill>
              </a:rPr>
              <a:t>www</a:t>
            </a:r>
            <a:endParaRPr lang="fr-FR" b="1" dirty="0">
              <a:solidFill>
                <a:srgbClr val="FF6600"/>
              </a:solidFill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3200219" y="4627614"/>
            <a:ext cx="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4"/>
                </a:solidFill>
              </a:rPr>
              <a:t>s</a:t>
            </a:r>
            <a:r>
              <a:rPr lang="fr-FR" b="1" dirty="0" err="1" smtClean="0">
                <a:solidFill>
                  <a:schemeClr val="accent4"/>
                </a:solidFill>
              </a:rPr>
              <a:t>ite.fr</a:t>
            </a:r>
            <a:endParaRPr lang="fr-FR" b="1" dirty="0">
              <a:solidFill>
                <a:schemeClr val="accent4"/>
              </a:solidFill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6790268" y="3341986"/>
            <a:ext cx="8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http://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790268" y="3055097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protocole</a:t>
            </a:r>
            <a:endParaRPr lang="fr-FR" dirty="0"/>
          </a:p>
        </p:txBody>
      </p:sp>
      <p:sp>
        <p:nvSpPr>
          <p:cNvPr id="47" name="TextBox 24"/>
          <p:cNvSpPr txBox="1"/>
          <p:nvPr/>
        </p:nvSpPr>
        <p:spPr>
          <a:xfrm>
            <a:off x="2918228" y="4962059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domaine</a:t>
            </a:r>
            <a:endParaRPr lang="fr-FR" dirty="0"/>
          </a:p>
        </p:txBody>
      </p:sp>
      <p:sp>
        <p:nvSpPr>
          <p:cNvPr id="48" name="TextBox 25"/>
          <p:cNvSpPr txBox="1"/>
          <p:nvPr/>
        </p:nvSpPr>
        <p:spPr>
          <a:xfrm>
            <a:off x="1827022" y="4141451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</a:t>
            </a:r>
            <a:endParaRPr lang="fr-FR" dirty="0"/>
          </a:p>
        </p:txBody>
      </p:sp>
      <p:sp>
        <p:nvSpPr>
          <p:cNvPr id="49" name="TextBox 26"/>
          <p:cNvSpPr txBox="1"/>
          <p:nvPr/>
        </p:nvSpPr>
        <p:spPr>
          <a:xfrm>
            <a:off x="539552" y="5756180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</a:t>
            </a:r>
            <a:endParaRPr lang="fr-FR" dirty="0"/>
          </a:p>
        </p:txBody>
      </p:sp>
      <p:sp>
        <p:nvSpPr>
          <p:cNvPr id="50" name="TextBox 27"/>
          <p:cNvSpPr txBox="1"/>
          <p:nvPr/>
        </p:nvSpPr>
        <p:spPr>
          <a:xfrm>
            <a:off x="5405305" y="2114371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</a:t>
            </a:r>
            <a:endParaRPr lang="fr-FR" dirty="0"/>
          </a:p>
        </p:txBody>
      </p:sp>
      <p:sp>
        <p:nvSpPr>
          <p:cNvPr id="51" name="TextBox 28"/>
          <p:cNvSpPr txBox="1"/>
          <p:nvPr/>
        </p:nvSpPr>
        <p:spPr>
          <a:xfrm>
            <a:off x="482026" y="2121270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protocole</a:t>
            </a:r>
            <a:endParaRPr lang="fr-FR" dirty="0"/>
          </a:p>
        </p:txBody>
      </p:sp>
      <p:sp>
        <p:nvSpPr>
          <p:cNvPr id="52" name="TextBox 29"/>
          <p:cNvSpPr txBox="1"/>
          <p:nvPr/>
        </p:nvSpPr>
        <p:spPr>
          <a:xfrm>
            <a:off x="3723554" y="2121270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domaine</a:t>
            </a:r>
            <a:endParaRPr lang="fr-FR" dirty="0"/>
          </a:p>
        </p:txBody>
      </p:sp>
      <p:sp>
        <p:nvSpPr>
          <p:cNvPr id="53" name="TextBox 30"/>
          <p:cNvSpPr txBox="1"/>
          <p:nvPr/>
        </p:nvSpPr>
        <p:spPr>
          <a:xfrm>
            <a:off x="2251953" y="2121270"/>
            <a:ext cx="18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52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Notions de design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Formation Qualité – Webforce3</a:t>
            </a:r>
            <a:r>
              <a:rPr lang="fr-FR" baseline="0" smtClean="0"/>
              <a:t> – 8 et 9 octobre 2015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82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définition du design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79512" y="2130425"/>
            <a:ext cx="8784976" cy="2018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Design is not just what it looks like and feels like. </a:t>
            </a:r>
            <a:endParaRPr lang="fr-FR" sz="4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5602" y="5805264"/>
            <a:ext cx="137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Steve Jobs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87624" y="4365104"/>
            <a:ext cx="6782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</a:rPr>
              <a:t>Design is how it works.</a:t>
            </a:r>
            <a:endParaRPr lang="fr-FR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2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2" y="1556792"/>
            <a:ext cx="12763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12573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34" y="2906871"/>
            <a:ext cx="12668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25" y="3842975"/>
            <a:ext cx="1257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92" y="4923095"/>
            <a:ext cx="1257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6152" y="28617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Stratégie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9022" y="358179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Périmètre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26571" y="421179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23925" y="514790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Squelette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08632" y="622802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Surface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Design moi un site</a:t>
            </a:r>
            <a:br>
              <a:rPr lang="fr-FR" dirty="0" smtClean="0"/>
            </a:br>
            <a:r>
              <a:rPr lang="fr-FR" sz="2700" dirty="0" smtClean="0"/>
              <a:t>(de mouton)</a:t>
            </a:r>
            <a:endParaRPr lang="fr-FR" sz="2700" dirty="0"/>
          </a:p>
        </p:txBody>
      </p:sp>
      <p:sp>
        <p:nvSpPr>
          <p:cNvPr id="5" name="ZoneTexte 4"/>
          <p:cNvSpPr txBox="1"/>
          <p:nvPr/>
        </p:nvSpPr>
        <p:spPr>
          <a:xfrm>
            <a:off x="2915816" y="170080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C’est quoi l’idée ? 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572000" y="241159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met quoi dedans précisément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516216" y="314096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on organise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267744" y="515719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on navigue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139952" y="623731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on habille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619672" y="1916832"/>
            <a:ext cx="1368152" cy="0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419872" y="2636912"/>
            <a:ext cx="1080120" cy="0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5436096" y="3356992"/>
            <a:ext cx="1080120" cy="0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4908518" y="5373216"/>
            <a:ext cx="1080120" cy="0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6732240" y="6453336"/>
            <a:ext cx="1080120" cy="0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944216" y="1124744"/>
            <a:ext cx="827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F79646"/>
                </a:solidFill>
              </a:rPr>
              <a:t>1</a:t>
            </a:r>
            <a:endParaRPr lang="fr-FR" sz="4800" dirty="0">
              <a:solidFill>
                <a:srgbClr val="F79646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600400" y="1916832"/>
            <a:ext cx="827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F79646"/>
                </a:solidFill>
              </a:rPr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88632" y="2636912"/>
            <a:ext cx="827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F79646"/>
                </a:solidFill>
              </a:rPr>
              <a:t>3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12568" y="4653136"/>
            <a:ext cx="827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F79646"/>
                </a:solidFill>
              </a:rPr>
              <a:t>4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984776" y="5733256"/>
            <a:ext cx="827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F79646"/>
                </a:solidFill>
              </a:rPr>
              <a:t>5</a:t>
            </a:r>
            <a:endParaRPr lang="fr-FR" sz="4800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8532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</TotalTime>
  <Words>720</Words>
  <Application>Microsoft Office PowerPoint</Application>
  <PresentationFormat>Affichage à l'écran (4:3)</PresentationFormat>
  <Paragraphs>248</Paragraphs>
  <Slides>30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Thème Office</vt:lpstr>
      <vt:lpstr>Extra </vt:lpstr>
      <vt:lpstr>Quelques fondamentaux</vt:lpstr>
      <vt:lpstr>Contenus ≠ Services web</vt:lpstr>
      <vt:lpstr>L’organisation d’internet</vt:lpstr>
      <vt:lpstr>L’organisation d’internet</vt:lpstr>
      <vt:lpstr>Anatomie d’une adresse web</vt:lpstr>
      <vt:lpstr>Notions de design</vt:lpstr>
      <vt:lpstr>Une définition du design</vt:lpstr>
      <vt:lpstr>Design moi un site (de mouton)</vt:lpstr>
      <vt:lpstr>Arborescence L’art de l’équilibre</vt:lpstr>
      <vt:lpstr>Loi de Fitts Plus près, c’est mieux</vt:lpstr>
      <vt:lpstr>Loi de Miller Moins de choix, moins d’erreurs</vt:lpstr>
      <vt:lpstr>Loi de Hick Moins de choix, décision plus rapide</vt:lpstr>
      <vt:lpstr>Affordance L’apparence explique l’utilisation</vt:lpstr>
      <vt:lpstr>Repérage naturel Faire coïncider la commande et l’élément piloté</vt:lpstr>
      <vt:lpstr>Complexité et visibilité Masquer un peu ou tout montrer ? </vt:lpstr>
      <vt:lpstr>Feedback Confirmer le lancement d’une commande</vt:lpstr>
      <vt:lpstr>L’expérience utilisateur</vt:lpstr>
      <vt:lpstr>Présentation PowerPoint</vt:lpstr>
      <vt:lpstr>L’experience utilisateur malheureuse</vt:lpstr>
      <vt:lpstr>L’experience utilisateur heureuse</vt:lpstr>
      <vt:lpstr>Les moteurs de recherche</vt:lpstr>
      <vt:lpstr>Accessibilité</vt:lpstr>
      <vt:lpstr>Des utilisateurs multiples</vt:lpstr>
      <vt:lpstr>Des contextes multiples</vt:lpstr>
      <vt:lpstr>Des difficultés temporaires</vt:lpstr>
      <vt:lpstr>Combattre les préjugés</vt:lpstr>
      <vt:lpstr>Combattre les préjugés</vt:lpstr>
      <vt:lpstr>Combattre les préjugés</vt:lpstr>
      <vt:lpstr>Présentation PowerPoint</vt:lpstr>
    </vt:vector>
  </TitlesOfParts>
  <Company>RIDF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bematge</dc:creator>
  <cp:lastModifiedBy>MATGE Bertrand</cp:lastModifiedBy>
  <cp:revision>63</cp:revision>
  <dcterms:created xsi:type="dcterms:W3CDTF">2015-10-02T11:18:07Z</dcterms:created>
  <dcterms:modified xsi:type="dcterms:W3CDTF">2016-03-21T12:28:03Z</dcterms:modified>
</cp:coreProperties>
</file>